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256" r:id="rId2"/>
    <p:sldId id="349" r:id="rId3"/>
    <p:sldId id="367" r:id="rId4"/>
    <p:sldId id="425" r:id="rId5"/>
    <p:sldId id="277" r:id="rId6"/>
    <p:sldId id="418" r:id="rId7"/>
    <p:sldId id="444" r:id="rId8"/>
    <p:sldId id="278" r:id="rId9"/>
    <p:sldId id="448" r:id="rId10"/>
    <p:sldId id="324" r:id="rId11"/>
    <p:sldId id="410" r:id="rId12"/>
    <p:sldId id="325" r:id="rId13"/>
    <p:sldId id="412" r:id="rId14"/>
    <p:sldId id="440" r:id="rId15"/>
    <p:sldId id="345" r:id="rId16"/>
    <p:sldId id="413" r:id="rId17"/>
    <p:sldId id="415" r:id="rId18"/>
    <p:sldId id="417" r:id="rId19"/>
    <p:sldId id="416" r:id="rId20"/>
    <p:sldId id="344" r:id="rId21"/>
    <p:sldId id="358" r:id="rId22"/>
    <p:sldId id="318" r:id="rId23"/>
    <p:sldId id="468" r:id="rId24"/>
    <p:sldId id="319" r:id="rId25"/>
    <p:sldId id="467" r:id="rId26"/>
    <p:sldId id="320" r:id="rId27"/>
    <p:sldId id="322" r:id="rId28"/>
    <p:sldId id="321" r:id="rId29"/>
    <p:sldId id="466" r:id="rId30"/>
    <p:sldId id="363" r:id="rId31"/>
    <p:sldId id="364" r:id="rId32"/>
    <p:sldId id="365" r:id="rId33"/>
    <p:sldId id="310" r:id="rId34"/>
    <p:sldId id="422" r:id="rId35"/>
    <p:sldId id="446" r:id="rId36"/>
    <p:sldId id="370" r:id="rId37"/>
    <p:sldId id="371" r:id="rId38"/>
    <p:sldId id="388" r:id="rId39"/>
    <p:sldId id="400" r:id="rId40"/>
    <p:sldId id="279" r:id="rId41"/>
    <p:sldId id="390" r:id="rId42"/>
    <p:sldId id="391" r:id="rId43"/>
    <p:sldId id="436" r:id="rId44"/>
    <p:sldId id="438" r:id="rId45"/>
    <p:sldId id="302" r:id="rId46"/>
    <p:sldId id="372" r:id="rId47"/>
    <p:sldId id="392" r:id="rId48"/>
    <p:sldId id="394" r:id="rId49"/>
    <p:sldId id="373" r:id="rId50"/>
    <p:sldId id="374" r:id="rId51"/>
    <p:sldId id="378" r:id="rId52"/>
    <p:sldId id="379" r:id="rId53"/>
    <p:sldId id="326" r:id="rId54"/>
    <p:sldId id="330" r:id="rId55"/>
    <p:sldId id="281" r:id="rId56"/>
    <p:sldId id="396" r:id="rId57"/>
    <p:sldId id="292" r:id="rId58"/>
    <p:sldId id="398" r:id="rId59"/>
    <p:sldId id="383" r:id="rId60"/>
    <p:sldId id="403" r:id="rId61"/>
    <p:sldId id="384" r:id="rId62"/>
    <p:sldId id="450" r:id="rId63"/>
    <p:sldId id="431" r:id="rId64"/>
    <p:sldId id="458" r:id="rId65"/>
    <p:sldId id="462" r:id="rId66"/>
    <p:sldId id="463" r:id="rId67"/>
    <p:sldId id="464" r:id="rId68"/>
    <p:sldId id="423" r:id="rId69"/>
    <p:sldId id="442" r:id="rId70"/>
    <p:sldId id="427" r:id="rId71"/>
    <p:sldId id="428" r:id="rId72"/>
    <p:sldId id="451" r:id="rId73"/>
    <p:sldId id="452" r:id="rId74"/>
    <p:sldId id="453" r:id="rId75"/>
    <p:sldId id="441" r:id="rId76"/>
    <p:sldId id="429" r:id="rId77"/>
    <p:sldId id="454" r:id="rId78"/>
    <p:sldId id="456" r:id="rId79"/>
    <p:sldId id="360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86"/>
    <p:restoredTop sz="94559"/>
  </p:normalViewPr>
  <p:slideViewPr>
    <p:cSldViewPr snapToGrid="0" snapToObjects="1">
      <p:cViewPr varScale="1">
        <p:scale>
          <a:sx n="119" d="100"/>
          <a:sy n="119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37D6FF-5FD6-3044-ADD9-C14AF6D3FE5C}" type="doc">
      <dgm:prSet loTypeId="urn:microsoft.com/office/officeart/2005/8/layout/hierarchy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5F0620-FD77-594B-B1AA-40D3571F07C0}">
      <dgm:prSet phldrT="[Text]"/>
      <dgm:spPr/>
      <dgm:t>
        <a:bodyPr/>
        <a:lstStyle/>
        <a:p>
          <a:r>
            <a:rPr lang="en-US" dirty="0"/>
            <a:t>Ruby on Rails</a:t>
          </a:r>
        </a:p>
      </dgm:t>
    </dgm:pt>
    <dgm:pt modelId="{49F07CC2-1558-2D42-93BD-E9D2393923E8}" type="parTrans" cxnId="{51F2C665-27F0-E447-9C41-539850C93C38}">
      <dgm:prSet/>
      <dgm:spPr/>
      <dgm:t>
        <a:bodyPr/>
        <a:lstStyle/>
        <a:p>
          <a:endParaRPr lang="en-US"/>
        </a:p>
      </dgm:t>
    </dgm:pt>
    <dgm:pt modelId="{1F94E361-2193-B247-B405-A0A5C6439E85}" type="sibTrans" cxnId="{51F2C665-27F0-E447-9C41-539850C93C38}">
      <dgm:prSet/>
      <dgm:spPr/>
      <dgm:t>
        <a:bodyPr/>
        <a:lstStyle/>
        <a:p>
          <a:endParaRPr lang="en-US"/>
        </a:p>
      </dgm:t>
    </dgm:pt>
    <dgm:pt modelId="{8F45F6A7-DF5E-3F4E-A6A5-8EBFCC140CE2}">
      <dgm:prSet phldrT="[Text]"/>
      <dgm:spPr/>
      <dgm:t>
        <a:bodyPr/>
        <a:lstStyle/>
        <a:p>
          <a:r>
            <a:rPr lang="en-US" dirty="0"/>
            <a:t>Transactional</a:t>
          </a:r>
        </a:p>
      </dgm:t>
    </dgm:pt>
    <dgm:pt modelId="{2B02F2E2-EF2A-F746-8207-EC2870CB7593}" type="parTrans" cxnId="{CF62EB7F-4A7D-494B-81C6-A24ED5081491}">
      <dgm:prSet/>
      <dgm:spPr/>
      <dgm:t>
        <a:bodyPr/>
        <a:lstStyle/>
        <a:p>
          <a:endParaRPr lang="en-US"/>
        </a:p>
      </dgm:t>
    </dgm:pt>
    <dgm:pt modelId="{92939F80-1452-874A-A2BE-38965299750E}" type="sibTrans" cxnId="{CF62EB7F-4A7D-494B-81C6-A24ED5081491}">
      <dgm:prSet/>
      <dgm:spPr/>
      <dgm:t>
        <a:bodyPr/>
        <a:lstStyle/>
        <a:p>
          <a:endParaRPr lang="en-US"/>
        </a:p>
      </dgm:t>
    </dgm:pt>
    <dgm:pt modelId="{CECDB5A6-B48B-1D49-B08A-461F2F3BEABB}">
      <dgm:prSet phldrT="[Text]"/>
      <dgm:spPr/>
      <dgm:t>
        <a:bodyPr/>
        <a:lstStyle/>
        <a:p>
          <a:r>
            <a:rPr lang="en-US" dirty="0"/>
            <a:t>“Bootcamp…”</a:t>
          </a:r>
        </a:p>
        <a:p>
          <a:r>
            <a:rPr lang="en-US" dirty="0"/>
            <a:t> “Courses..”</a:t>
          </a:r>
        </a:p>
        <a:p>
          <a:r>
            <a:rPr lang="en-US" dirty="0"/>
            <a:t>“Classes…”</a:t>
          </a:r>
        </a:p>
      </dgm:t>
    </dgm:pt>
    <dgm:pt modelId="{C3A04F2C-495D-464A-A27F-F8FAD496F071}" type="parTrans" cxnId="{117DB7E3-4668-C844-A416-CAD0758147B7}">
      <dgm:prSet/>
      <dgm:spPr/>
      <dgm:t>
        <a:bodyPr/>
        <a:lstStyle/>
        <a:p>
          <a:endParaRPr lang="en-US"/>
        </a:p>
      </dgm:t>
    </dgm:pt>
    <dgm:pt modelId="{7AE82559-2490-0A44-8829-42FD3BDADEEB}" type="sibTrans" cxnId="{117DB7E3-4668-C844-A416-CAD0758147B7}">
      <dgm:prSet/>
      <dgm:spPr/>
      <dgm:t>
        <a:bodyPr/>
        <a:lstStyle/>
        <a:p>
          <a:endParaRPr lang="en-US"/>
        </a:p>
      </dgm:t>
    </dgm:pt>
    <dgm:pt modelId="{9D7474CD-B87F-404E-B4CB-C524568DA024}">
      <dgm:prSet phldrT="[Text]"/>
      <dgm:spPr/>
      <dgm:t>
        <a:bodyPr/>
        <a:lstStyle/>
        <a:p>
          <a:r>
            <a:rPr lang="en-US" dirty="0"/>
            <a:t>Informational</a:t>
          </a:r>
        </a:p>
      </dgm:t>
    </dgm:pt>
    <dgm:pt modelId="{88A7B392-8385-ED43-8C6B-59DEE772572A}" type="parTrans" cxnId="{48363F26-5113-D945-A7DA-96D665546606}">
      <dgm:prSet/>
      <dgm:spPr/>
      <dgm:t>
        <a:bodyPr/>
        <a:lstStyle/>
        <a:p>
          <a:endParaRPr lang="en-US"/>
        </a:p>
      </dgm:t>
    </dgm:pt>
    <dgm:pt modelId="{55D43C1F-E67C-4647-BAC4-FFBA1BB59B3B}" type="sibTrans" cxnId="{48363F26-5113-D945-A7DA-96D665546606}">
      <dgm:prSet/>
      <dgm:spPr/>
      <dgm:t>
        <a:bodyPr/>
        <a:lstStyle/>
        <a:p>
          <a:endParaRPr lang="en-US"/>
        </a:p>
      </dgm:t>
    </dgm:pt>
    <dgm:pt modelId="{498DD4E6-B0DB-C14F-A205-02D32C2CC062}">
      <dgm:prSet phldrT="[Text]"/>
      <dgm:spPr/>
      <dgm:t>
        <a:bodyPr/>
        <a:lstStyle/>
        <a:p>
          <a:r>
            <a:rPr lang="en-US" dirty="0"/>
            <a:t>“What is…”</a:t>
          </a:r>
        </a:p>
        <a:p>
          <a:r>
            <a:rPr lang="en-US" dirty="0"/>
            <a:t>“How to…”</a:t>
          </a:r>
        </a:p>
        <a:p>
          <a:r>
            <a:rPr lang="en-US" dirty="0"/>
            <a:t>“Learn…”</a:t>
          </a:r>
        </a:p>
      </dgm:t>
    </dgm:pt>
    <dgm:pt modelId="{BD51C088-35C0-C147-850B-BD2AAE567D8C}" type="parTrans" cxnId="{69C1CB3C-7B70-6346-A52A-3A19335ED6D9}">
      <dgm:prSet/>
      <dgm:spPr/>
      <dgm:t>
        <a:bodyPr/>
        <a:lstStyle/>
        <a:p>
          <a:endParaRPr lang="en-US"/>
        </a:p>
      </dgm:t>
    </dgm:pt>
    <dgm:pt modelId="{E955A8C7-7523-6441-B2D2-0C0154D5A542}" type="sibTrans" cxnId="{69C1CB3C-7B70-6346-A52A-3A19335ED6D9}">
      <dgm:prSet/>
      <dgm:spPr/>
      <dgm:t>
        <a:bodyPr/>
        <a:lstStyle/>
        <a:p>
          <a:endParaRPr lang="en-US"/>
        </a:p>
      </dgm:t>
    </dgm:pt>
    <dgm:pt modelId="{62CB01A6-471A-4F45-822E-6CE116920FCD}" type="pres">
      <dgm:prSet presAssocID="{FA37D6FF-5FD6-3044-ADD9-C14AF6D3FE5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D1DD620-DF40-804C-81D1-1EC25EA633D1}" type="pres">
      <dgm:prSet presAssocID="{055F0620-FD77-594B-B1AA-40D3571F07C0}" presName="hierRoot1" presStyleCnt="0"/>
      <dgm:spPr/>
    </dgm:pt>
    <dgm:pt modelId="{2598BD39-7115-2242-81E0-1BCB5EAF7837}" type="pres">
      <dgm:prSet presAssocID="{055F0620-FD77-594B-B1AA-40D3571F07C0}" presName="composite" presStyleCnt="0"/>
      <dgm:spPr/>
    </dgm:pt>
    <dgm:pt modelId="{B20F94E0-9B59-5049-B37A-216A8817A03E}" type="pres">
      <dgm:prSet presAssocID="{055F0620-FD77-594B-B1AA-40D3571F07C0}" presName="background" presStyleLbl="node0" presStyleIdx="0" presStyleCnt="1"/>
      <dgm:spPr/>
    </dgm:pt>
    <dgm:pt modelId="{D72BA47F-3B1F-A740-B6AB-A0F105B5D732}" type="pres">
      <dgm:prSet presAssocID="{055F0620-FD77-594B-B1AA-40D3571F07C0}" presName="text" presStyleLbl="fgAcc0" presStyleIdx="0" presStyleCnt="1">
        <dgm:presLayoutVars>
          <dgm:chPref val="3"/>
        </dgm:presLayoutVars>
      </dgm:prSet>
      <dgm:spPr/>
    </dgm:pt>
    <dgm:pt modelId="{D77C4C4C-51B1-9F43-8C4A-EC519E09B9F3}" type="pres">
      <dgm:prSet presAssocID="{055F0620-FD77-594B-B1AA-40D3571F07C0}" presName="hierChild2" presStyleCnt="0"/>
      <dgm:spPr/>
    </dgm:pt>
    <dgm:pt modelId="{8B38E759-7828-2344-8109-9E8B336326E1}" type="pres">
      <dgm:prSet presAssocID="{2B02F2E2-EF2A-F746-8207-EC2870CB7593}" presName="Name10" presStyleLbl="parChTrans1D2" presStyleIdx="0" presStyleCnt="2"/>
      <dgm:spPr/>
    </dgm:pt>
    <dgm:pt modelId="{92FAD552-0848-474A-AEAC-A6875F945FEB}" type="pres">
      <dgm:prSet presAssocID="{8F45F6A7-DF5E-3F4E-A6A5-8EBFCC140CE2}" presName="hierRoot2" presStyleCnt="0"/>
      <dgm:spPr/>
    </dgm:pt>
    <dgm:pt modelId="{51CC1C5C-E019-734C-96BA-92E634FC8985}" type="pres">
      <dgm:prSet presAssocID="{8F45F6A7-DF5E-3F4E-A6A5-8EBFCC140CE2}" presName="composite2" presStyleCnt="0"/>
      <dgm:spPr/>
    </dgm:pt>
    <dgm:pt modelId="{6ADF2D51-C5EA-EC4C-9301-C59A55A4E259}" type="pres">
      <dgm:prSet presAssocID="{8F45F6A7-DF5E-3F4E-A6A5-8EBFCC140CE2}" presName="background2" presStyleLbl="node2" presStyleIdx="0" presStyleCnt="2"/>
      <dgm:spPr/>
    </dgm:pt>
    <dgm:pt modelId="{D9062419-0A0F-3F4D-A053-F7244D589743}" type="pres">
      <dgm:prSet presAssocID="{8F45F6A7-DF5E-3F4E-A6A5-8EBFCC140CE2}" presName="text2" presStyleLbl="fgAcc2" presStyleIdx="0" presStyleCnt="2">
        <dgm:presLayoutVars>
          <dgm:chPref val="3"/>
        </dgm:presLayoutVars>
      </dgm:prSet>
      <dgm:spPr/>
    </dgm:pt>
    <dgm:pt modelId="{1B42C6DB-DF57-4243-8797-8EE44EFD4DEF}" type="pres">
      <dgm:prSet presAssocID="{8F45F6A7-DF5E-3F4E-A6A5-8EBFCC140CE2}" presName="hierChild3" presStyleCnt="0"/>
      <dgm:spPr/>
    </dgm:pt>
    <dgm:pt modelId="{7EAB79DC-21F7-AC4B-8C31-4A19294F7312}" type="pres">
      <dgm:prSet presAssocID="{C3A04F2C-495D-464A-A27F-F8FAD496F071}" presName="Name17" presStyleLbl="parChTrans1D3" presStyleIdx="0" presStyleCnt="2"/>
      <dgm:spPr/>
    </dgm:pt>
    <dgm:pt modelId="{97267857-EEBE-484E-949E-37E36C835D86}" type="pres">
      <dgm:prSet presAssocID="{CECDB5A6-B48B-1D49-B08A-461F2F3BEABB}" presName="hierRoot3" presStyleCnt="0"/>
      <dgm:spPr/>
    </dgm:pt>
    <dgm:pt modelId="{490E69B1-50B1-0D40-B4F7-A9381F2B3E43}" type="pres">
      <dgm:prSet presAssocID="{CECDB5A6-B48B-1D49-B08A-461F2F3BEABB}" presName="composite3" presStyleCnt="0"/>
      <dgm:spPr/>
    </dgm:pt>
    <dgm:pt modelId="{D7D9B59B-7C68-B441-92DE-ADC75BCEB853}" type="pres">
      <dgm:prSet presAssocID="{CECDB5A6-B48B-1D49-B08A-461F2F3BEABB}" presName="background3" presStyleLbl="node3" presStyleIdx="0" presStyleCnt="2"/>
      <dgm:spPr/>
    </dgm:pt>
    <dgm:pt modelId="{97884E25-E3F7-D849-8B98-442EE4C700B0}" type="pres">
      <dgm:prSet presAssocID="{CECDB5A6-B48B-1D49-B08A-461F2F3BEABB}" presName="text3" presStyleLbl="fgAcc3" presStyleIdx="0" presStyleCnt="2">
        <dgm:presLayoutVars>
          <dgm:chPref val="3"/>
        </dgm:presLayoutVars>
      </dgm:prSet>
      <dgm:spPr/>
    </dgm:pt>
    <dgm:pt modelId="{CE309AB1-A282-5E49-9C32-AFE30AB9D8AF}" type="pres">
      <dgm:prSet presAssocID="{CECDB5A6-B48B-1D49-B08A-461F2F3BEABB}" presName="hierChild4" presStyleCnt="0"/>
      <dgm:spPr/>
    </dgm:pt>
    <dgm:pt modelId="{9C83356A-E56C-3D46-A1A0-CFD32AB1EDBD}" type="pres">
      <dgm:prSet presAssocID="{88A7B392-8385-ED43-8C6B-59DEE772572A}" presName="Name10" presStyleLbl="parChTrans1D2" presStyleIdx="1" presStyleCnt="2"/>
      <dgm:spPr/>
    </dgm:pt>
    <dgm:pt modelId="{E52FD1BB-A0DF-124E-A6DB-E7AE8E0B990D}" type="pres">
      <dgm:prSet presAssocID="{9D7474CD-B87F-404E-B4CB-C524568DA024}" presName="hierRoot2" presStyleCnt="0"/>
      <dgm:spPr/>
    </dgm:pt>
    <dgm:pt modelId="{7E464365-A752-6A4A-BD76-E6114B7830CE}" type="pres">
      <dgm:prSet presAssocID="{9D7474CD-B87F-404E-B4CB-C524568DA024}" presName="composite2" presStyleCnt="0"/>
      <dgm:spPr/>
    </dgm:pt>
    <dgm:pt modelId="{3C98208A-7111-D849-B1F7-1F713FAA6E14}" type="pres">
      <dgm:prSet presAssocID="{9D7474CD-B87F-404E-B4CB-C524568DA024}" presName="background2" presStyleLbl="node2" presStyleIdx="1" presStyleCnt="2"/>
      <dgm:spPr/>
    </dgm:pt>
    <dgm:pt modelId="{E4C18C73-C3C3-F740-AD56-18F5CA827973}" type="pres">
      <dgm:prSet presAssocID="{9D7474CD-B87F-404E-B4CB-C524568DA024}" presName="text2" presStyleLbl="fgAcc2" presStyleIdx="1" presStyleCnt="2">
        <dgm:presLayoutVars>
          <dgm:chPref val="3"/>
        </dgm:presLayoutVars>
      </dgm:prSet>
      <dgm:spPr/>
    </dgm:pt>
    <dgm:pt modelId="{C13E0A10-8DAB-D14C-96DC-11F4C9340832}" type="pres">
      <dgm:prSet presAssocID="{9D7474CD-B87F-404E-B4CB-C524568DA024}" presName="hierChild3" presStyleCnt="0"/>
      <dgm:spPr/>
    </dgm:pt>
    <dgm:pt modelId="{FFD800A0-06A7-A44E-9AE3-6B83B5ECA76D}" type="pres">
      <dgm:prSet presAssocID="{BD51C088-35C0-C147-850B-BD2AAE567D8C}" presName="Name17" presStyleLbl="parChTrans1D3" presStyleIdx="1" presStyleCnt="2"/>
      <dgm:spPr/>
    </dgm:pt>
    <dgm:pt modelId="{4DD25FCA-A1AC-4143-9C84-DD73BB36B520}" type="pres">
      <dgm:prSet presAssocID="{498DD4E6-B0DB-C14F-A205-02D32C2CC062}" presName="hierRoot3" presStyleCnt="0"/>
      <dgm:spPr/>
    </dgm:pt>
    <dgm:pt modelId="{29DF8907-0AE0-A249-8C02-3AB6FE1F56F2}" type="pres">
      <dgm:prSet presAssocID="{498DD4E6-B0DB-C14F-A205-02D32C2CC062}" presName="composite3" presStyleCnt="0"/>
      <dgm:spPr/>
    </dgm:pt>
    <dgm:pt modelId="{4B99909E-1DCA-E840-B338-37874B700245}" type="pres">
      <dgm:prSet presAssocID="{498DD4E6-B0DB-C14F-A205-02D32C2CC062}" presName="background3" presStyleLbl="node3" presStyleIdx="1" presStyleCnt="2"/>
      <dgm:spPr/>
    </dgm:pt>
    <dgm:pt modelId="{E6907D4A-86D9-C049-B6A4-6E7223F67964}" type="pres">
      <dgm:prSet presAssocID="{498DD4E6-B0DB-C14F-A205-02D32C2CC062}" presName="text3" presStyleLbl="fgAcc3" presStyleIdx="1" presStyleCnt="2">
        <dgm:presLayoutVars>
          <dgm:chPref val="3"/>
        </dgm:presLayoutVars>
      </dgm:prSet>
      <dgm:spPr/>
    </dgm:pt>
    <dgm:pt modelId="{EBDAD656-BA68-7343-ABF5-D1B27B58EC63}" type="pres">
      <dgm:prSet presAssocID="{498DD4E6-B0DB-C14F-A205-02D32C2CC062}" presName="hierChild4" presStyleCnt="0"/>
      <dgm:spPr/>
    </dgm:pt>
  </dgm:ptLst>
  <dgm:cxnLst>
    <dgm:cxn modelId="{7EBC3F0B-704D-B041-8F3D-EE581D6D8997}" type="presOf" srcId="{055F0620-FD77-594B-B1AA-40D3571F07C0}" destId="{D72BA47F-3B1F-A740-B6AB-A0F105B5D732}" srcOrd="0" destOrd="0" presId="urn:microsoft.com/office/officeart/2005/8/layout/hierarchy1"/>
    <dgm:cxn modelId="{6F55BD18-DA76-EF49-8E37-94761F7E58EA}" type="presOf" srcId="{BD51C088-35C0-C147-850B-BD2AAE567D8C}" destId="{FFD800A0-06A7-A44E-9AE3-6B83B5ECA76D}" srcOrd="0" destOrd="0" presId="urn:microsoft.com/office/officeart/2005/8/layout/hierarchy1"/>
    <dgm:cxn modelId="{48363F26-5113-D945-A7DA-96D665546606}" srcId="{055F0620-FD77-594B-B1AA-40D3571F07C0}" destId="{9D7474CD-B87F-404E-B4CB-C524568DA024}" srcOrd="1" destOrd="0" parTransId="{88A7B392-8385-ED43-8C6B-59DEE772572A}" sibTransId="{55D43C1F-E67C-4647-BAC4-FFBA1BB59B3B}"/>
    <dgm:cxn modelId="{69C1CB3C-7B70-6346-A52A-3A19335ED6D9}" srcId="{9D7474CD-B87F-404E-B4CB-C524568DA024}" destId="{498DD4E6-B0DB-C14F-A205-02D32C2CC062}" srcOrd="0" destOrd="0" parTransId="{BD51C088-35C0-C147-850B-BD2AAE567D8C}" sibTransId="{E955A8C7-7523-6441-B2D2-0C0154D5A542}"/>
    <dgm:cxn modelId="{049C1B41-A1E1-3642-B319-D447E958DE41}" type="presOf" srcId="{9D7474CD-B87F-404E-B4CB-C524568DA024}" destId="{E4C18C73-C3C3-F740-AD56-18F5CA827973}" srcOrd="0" destOrd="0" presId="urn:microsoft.com/office/officeart/2005/8/layout/hierarchy1"/>
    <dgm:cxn modelId="{51F2C665-27F0-E447-9C41-539850C93C38}" srcId="{FA37D6FF-5FD6-3044-ADD9-C14AF6D3FE5C}" destId="{055F0620-FD77-594B-B1AA-40D3571F07C0}" srcOrd="0" destOrd="0" parTransId="{49F07CC2-1558-2D42-93BD-E9D2393923E8}" sibTransId="{1F94E361-2193-B247-B405-A0A5C6439E85}"/>
    <dgm:cxn modelId="{3587577D-6360-D448-8372-25ED039608D8}" type="presOf" srcId="{CECDB5A6-B48B-1D49-B08A-461F2F3BEABB}" destId="{97884E25-E3F7-D849-8B98-442EE4C700B0}" srcOrd="0" destOrd="0" presId="urn:microsoft.com/office/officeart/2005/8/layout/hierarchy1"/>
    <dgm:cxn modelId="{CF62EB7F-4A7D-494B-81C6-A24ED5081491}" srcId="{055F0620-FD77-594B-B1AA-40D3571F07C0}" destId="{8F45F6A7-DF5E-3F4E-A6A5-8EBFCC140CE2}" srcOrd="0" destOrd="0" parTransId="{2B02F2E2-EF2A-F746-8207-EC2870CB7593}" sibTransId="{92939F80-1452-874A-A2BE-38965299750E}"/>
    <dgm:cxn modelId="{951112B2-6AAC-C143-9615-768192B7766D}" type="presOf" srcId="{8F45F6A7-DF5E-3F4E-A6A5-8EBFCC140CE2}" destId="{D9062419-0A0F-3F4D-A053-F7244D589743}" srcOrd="0" destOrd="0" presId="urn:microsoft.com/office/officeart/2005/8/layout/hierarchy1"/>
    <dgm:cxn modelId="{232630CE-E808-C847-AA04-9476A996B1C5}" type="presOf" srcId="{C3A04F2C-495D-464A-A27F-F8FAD496F071}" destId="{7EAB79DC-21F7-AC4B-8C31-4A19294F7312}" srcOrd="0" destOrd="0" presId="urn:microsoft.com/office/officeart/2005/8/layout/hierarchy1"/>
    <dgm:cxn modelId="{6418EFD4-5F01-044F-80CF-9545B483BE54}" type="presOf" srcId="{88A7B392-8385-ED43-8C6B-59DEE772572A}" destId="{9C83356A-E56C-3D46-A1A0-CFD32AB1EDBD}" srcOrd="0" destOrd="0" presId="urn:microsoft.com/office/officeart/2005/8/layout/hierarchy1"/>
    <dgm:cxn modelId="{117DB7E3-4668-C844-A416-CAD0758147B7}" srcId="{8F45F6A7-DF5E-3F4E-A6A5-8EBFCC140CE2}" destId="{CECDB5A6-B48B-1D49-B08A-461F2F3BEABB}" srcOrd="0" destOrd="0" parTransId="{C3A04F2C-495D-464A-A27F-F8FAD496F071}" sibTransId="{7AE82559-2490-0A44-8829-42FD3BDADEEB}"/>
    <dgm:cxn modelId="{3538E2E4-9BDA-2841-809A-8B7C38BA7A02}" type="presOf" srcId="{2B02F2E2-EF2A-F746-8207-EC2870CB7593}" destId="{8B38E759-7828-2344-8109-9E8B336326E1}" srcOrd="0" destOrd="0" presId="urn:microsoft.com/office/officeart/2005/8/layout/hierarchy1"/>
    <dgm:cxn modelId="{AAB921F1-1E2C-A542-AF06-0045E684B8B0}" type="presOf" srcId="{498DD4E6-B0DB-C14F-A205-02D32C2CC062}" destId="{E6907D4A-86D9-C049-B6A4-6E7223F67964}" srcOrd="0" destOrd="0" presId="urn:microsoft.com/office/officeart/2005/8/layout/hierarchy1"/>
    <dgm:cxn modelId="{B7379FF7-FE5D-0D4B-819F-E0A887C03C78}" type="presOf" srcId="{FA37D6FF-5FD6-3044-ADD9-C14AF6D3FE5C}" destId="{62CB01A6-471A-4F45-822E-6CE116920FCD}" srcOrd="0" destOrd="0" presId="urn:microsoft.com/office/officeart/2005/8/layout/hierarchy1"/>
    <dgm:cxn modelId="{0A1B30D2-4E9B-7F4B-99C3-2612CBE89054}" type="presParOf" srcId="{62CB01A6-471A-4F45-822E-6CE116920FCD}" destId="{5D1DD620-DF40-804C-81D1-1EC25EA633D1}" srcOrd="0" destOrd="0" presId="urn:microsoft.com/office/officeart/2005/8/layout/hierarchy1"/>
    <dgm:cxn modelId="{5C249C36-567B-714D-94AF-C263CB814B9D}" type="presParOf" srcId="{5D1DD620-DF40-804C-81D1-1EC25EA633D1}" destId="{2598BD39-7115-2242-81E0-1BCB5EAF7837}" srcOrd="0" destOrd="0" presId="urn:microsoft.com/office/officeart/2005/8/layout/hierarchy1"/>
    <dgm:cxn modelId="{9A783A2D-66D0-E74C-9076-ECDFC1C5395C}" type="presParOf" srcId="{2598BD39-7115-2242-81E0-1BCB5EAF7837}" destId="{B20F94E0-9B59-5049-B37A-216A8817A03E}" srcOrd="0" destOrd="0" presId="urn:microsoft.com/office/officeart/2005/8/layout/hierarchy1"/>
    <dgm:cxn modelId="{C8491643-BE81-784F-803B-4085513F3D8A}" type="presParOf" srcId="{2598BD39-7115-2242-81E0-1BCB5EAF7837}" destId="{D72BA47F-3B1F-A740-B6AB-A0F105B5D732}" srcOrd="1" destOrd="0" presId="urn:microsoft.com/office/officeart/2005/8/layout/hierarchy1"/>
    <dgm:cxn modelId="{29B3C40C-D53F-D346-ABF2-F04757B42D3E}" type="presParOf" srcId="{5D1DD620-DF40-804C-81D1-1EC25EA633D1}" destId="{D77C4C4C-51B1-9F43-8C4A-EC519E09B9F3}" srcOrd="1" destOrd="0" presId="urn:microsoft.com/office/officeart/2005/8/layout/hierarchy1"/>
    <dgm:cxn modelId="{1ADA1C63-A6EE-7142-AAA6-281EA6AE8B3F}" type="presParOf" srcId="{D77C4C4C-51B1-9F43-8C4A-EC519E09B9F3}" destId="{8B38E759-7828-2344-8109-9E8B336326E1}" srcOrd="0" destOrd="0" presId="urn:microsoft.com/office/officeart/2005/8/layout/hierarchy1"/>
    <dgm:cxn modelId="{070114C7-9CA7-9C44-9F39-A5347F7C05D7}" type="presParOf" srcId="{D77C4C4C-51B1-9F43-8C4A-EC519E09B9F3}" destId="{92FAD552-0848-474A-AEAC-A6875F945FEB}" srcOrd="1" destOrd="0" presId="urn:microsoft.com/office/officeart/2005/8/layout/hierarchy1"/>
    <dgm:cxn modelId="{8CC25AB0-8BB2-1641-8AD4-1B4F919B602D}" type="presParOf" srcId="{92FAD552-0848-474A-AEAC-A6875F945FEB}" destId="{51CC1C5C-E019-734C-96BA-92E634FC8985}" srcOrd="0" destOrd="0" presId="urn:microsoft.com/office/officeart/2005/8/layout/hierarchy1"/>
    <dgm:cxn modelId="{A83A9C7B-E85B-CD43-B055-DD42FBC40D61}" type="presParOf" srcId="{51CC1C5C-E019-734C-96BA-92E634FC8985}" destId="{6ADF2D51-C5EA-EC4C-9301-C59A55A4E259}" srcOrd="0" destOrd="0" presId="urn:microsoft.com/office/officeart/2005/8/layout/hierarchy1"/>
    <dgm:cxn modelId="{7C200857-12E5-3340-9461-FE7AE2F29323}" type="presParOf" srcId="{51CC1C5C-E019-734C-96BA-92E634FC8985}" destId="{D9062419-0A0F-3F4D-A053-F7244D589743}" srcOrd="1" destOrd="0" presId="urn:microsoft.com/office/officeart/2005/8/layout/hierarchy1"/>
    <dgm:cxn modelId="{3C32DE19-9AAD-AE4B-98A4-02BC65488CD9}" type="presParOf" srcId="{92FAD552-0848-474A-AEAC-A6875F945FEB}" destId="{1B42C6DB-DF57-4243-8797-8EE44EFD4DEF}" srcOrd="1" destOrd="0" presId="urn:microsoft.com/office/officeart/2005/8/layout/hierarchy1"/>
    <dgm:cxn modelId="{4D91B0D9-7CA0-5849-9CD1-16C33E95013B}" type="presParOf" srcId="{1B42C6DB-DF57-4243-8797-8EE44EFD4DEF}" destId="{7EAB79DC-21F7-AC4B-8C31-4A19294F7312}" srcOrd="0" destOrd="0" presId="urn:microsoft.com/office/officeart/2005/8/layout/hierarchy1"/>
    <dgm:cxn modelId="{27A058A0-71C5-524F-B3A2-58B93C32E675}" type="presParOf" srcId="{1B42C6DB-DF57-4243-8797-8EE44EFD4DEF}" destId="{97267857-EEBE-484E-949E-37E36C835D86}" srcOrd="1" destOrd="0" presId="urn:microsoft.com/office/officeart/2005/8/layout/hierarchy1"/>
    <dgm:cxn modelId="{63562304-0A19-F947-9103-B2778102DD68}" type="presParOf" srcId="{97267857-EEBE-484E-949E-37E36C835D86}" destId="{490E69B1-50B1-0D40-B4F7-A9381F2B3E43}" srcOrd="0" destOrd="0" presId="urn:microsoft.com/office/officeart/2005/8/layout/hierarchy1"/>
    <dgm:cxn modelId="{AA1D5969-72E9-2841-8EFA-E3844D17E62F}" type="presParOf" srcId="{490E69B1-50B1-0D40-B4F7-A9381F2B3E43}" destId="{D7D9B59B-7C68-B441-92DE-ADC75BCEB853}" srcOrd="0" destOrd="0" presId="urn:microsoft.com/office/officeart/2005/8/layout/hierarchy1"/>
    <dgm:cxn modelId="{2720E678-EF79-C644-A923-6BD70D60B6B0}" type="presParOf" srcId="{490E69B1-50B1-0D40-B4F7-A9381F2B3E43}" destId="{97884E25-E3F7-D849-8B98-442EE4C700B0}" srcOrd="1" destOrd="0" presId="urn:microsoft.com/office/officeart/2005/8/layout/hierarchy1"/>
    <dgm:cxn modelId="{33D6868C-08B6-044D-A0EF-9E8637F82F98}" type="presParOf" srcId="{97267857-EEBE-484E-949E-37E36C835D86}" destId="{CE309AB1-A282-5E49-9C32-AFE30AB9D8AF}" srcOrd="1" destOrd="0" presId="urn:microsoft.com/office/officeart/2005/8/layout/hierarchy1"/>
    <dgm:cxn modelId="{C2E2167D-C1A1-6D4E-9004-22CD650BB4DA}" type="presParOf" srcId="{D77C4C4C-51B1-9F43-8C4A-EC519E09B9F3}" destId="{9C83356A-E56C-3D46-A1A0-CFD32AB1EDBD}" srcOrd="2" destOrd="0" presId="urn:microsoft.com/office/officeart/2005/8/layout/hierarchy1"/>
    <dgm:cxn modelId="{3E723911-FED6-0441-864D-AA92532B8F49}" type="presParOf" srcId="{D77C4C4C-51B1-9F43-8C4A-EC519E09B9F3}" destId="{E52FD1BB-A0DF-124E-A6DB-E7AE8E0B990D}" srcOrd="3" destOrd="0" presId="urn:microsoft.com/office/officeart/2005/8/layout/hierarchy1"/>
    <dgm:cxn modelId="{CC847804-E439-6B48-A6A3-1A295642F4DF}" type="presParOf" srcId="{E52FD1BB-A0DF-124E-A6DB-E7AE8E0B990D}" destId="{7E464365-A752-6A4A-BD76-E6114B7830CE}" srcOrd="0" destOrd="0" presId="urn:microsoft.com/office/officeart/2005/8/layout/hierarchy1"/>
    <dgm:cxn modelId="{DFEF20A6-2657-E544-B70E-EC85ECD108DC}" type="presParOf" srcId="{7E464365-A752-6A4A-BD76-E6114B7830CE}" destId="{3C98208A-7111-D849-B1F7-1F713FAA6E14}" srcOrd="0" destOrd="0" presId="urn:microsoft.com/office/officeart/2005/8/layout/hierarchy1"/>
    <dgm:cxn modelId="{85C5053B-D2E2-484B-A903-90A639EB52F8}" type="presParOf" srcId="{7E464365-A752-6A4A-BD76-E6114B7830CE}" destId="{E4C18C73-C3C3-F740-AD56-18F5CA827973}" srcOrd="1" destOrd="0" presId="urn:microsoft.com/office/officeart/2005/8/layout/hierarchy1"/>
    <dgm:cxn modelId="{3A284312-ED6A-F44C-B971-4EE4B27E803A}" type="presParOf" srcId="{E52FD1BB-A0DF-124E-A6DB-E7AE8E0B990D}" destId="{C13E0A10-8DAB-D14C-96DC-11F4C9340832}" srcOrd="1" destOrd="0" presId="urn:microsoft.com/office/officeart/2005/8/layout/hierarchy1"/>
    <dgm:cxn modelId="{73993141-E9DB-1145-8669-D70FBEF9A1C8}" type="presParOf" srcId="{C13E0A10-8DAB-D14C-96DC-11F4C9340832}" destId="{FFD800A0-06A7-A44E-9AE3-6B83B5ECA76D}" srcOrd="0" destOrd="0" presId="urn:microsoft.com/office/officeart/2005/8/layout/hierarchy1"/>
    <dgm:cxn modelId="{A8E248E9-20EC-0247-BB5E-234286DB91AD}" type="presParOf" srcId="{C13E0A10-8DAB-D14C-96DC-11F4C9340832}" destId="{4DD25FCA-A1AC-4143-9C84-DD73BB36B520}" srcOrd="1" destOrd="0" presId="urn:microsoft.com/office/officeart/2005/8/layout/hierarchy1"/>
    <dgm:cxn modelId="{793B2DC0-BD0F-F442-8441-AD4A30A105E1}" type="presParOf" srcId="{4DD25FCA-A1AC-4143-9C84-DD73BB36B520}" destId="{29DF8907-0AE0-A249-8C02-3AB6FE1F56F2}" srcOrd="0" destOrd="0" presId="urn:microsoft.com/office/officeart/2005/8/layout/hierarchy1"/>
    <dgm:cxn modelId="{ADC21C34-68A7-584B-893D-02EA8A15B495}" type="presParOf" srcId="{29DF8907-0AE0-A249-8C02-3AB6FE1F56F2}" destId="{4B99909E-1DCA-E840-B338-37874B700245}" srcOrd="0" destOrd="0" presId="urn:microsoft.com/office/officeart/2005/8/layout/hierarchy1"/>
    <dgm:cxn modelId="{4C350F0C-8C0D-DC42-86E9-7DA643E8DFBE}" type="presParOf" srcId="{29DF8907-0AE0-A249-8C02-3AB6FE1F56F2}" destId="{E6907D4A-86D9-C049-B6A4-6E7223F67964}" srcOrd="1" destOrd="0" presId="urn:microsoft.com/office/officeart/2005/8/layout/hierarchy1"/>
    <dgm:cxn modelId="{F974009B-80E5-9847-9D59-2DF1F7AA2E3A}" type="presParOf" srcId="{4DD25FCA-A1AC-4143-9C84-DD73BB36B520}" destId="{EBDAD656-BA68-7343-ABF5-D1B27B58EC6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54505D-75AD-6141-AFE5-7FDE6091A341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E2062E-7A2C-0444-91AD-C5E26E2429D7}" type="asst">
      <dgm:prSet phldrT="[Text]"/>
      <dgm:spPr/>
      <dgm:t>
        <a:bodyPr/>
        <a:lstStyle/>
        <a:p>
          <a:r>
            <a:rPr lang="en-US" dirty="0"/>
            <a:t>Locations</a:t>
          </a:r>
        </a:p>
      </dgm:t>
    </dgm:pt>
    <dgm:pt modelId="{DA8541E8-F9FD-AB4E-AE6D-E8F9C1A7796E}" type="parTrans" cxnId="{D17258CC-E675-3343-B279-6CC1338FD756}">
      <dgm:prSet/>
      <dgm:spPr/>
      <dgm:t>
        <a:bodyPr/>
        <a:lstStyle/>
        <a:p>
          <a:endParaRPr lang="en-US"/>
        </a:p>
      </dgm:t>
    </dgm:pt>
    <dgm:pt modelId="{D1516BFA-8212-C545-9C82-8D952BFAD6FC}" type="sibTrans" cxnId="{D17258CC-E675-3343-B279-6CC1338FD756}">
      <dgm:prSet/>
      <dgm:spPr/>
      <dgm:t>
        <a:bodyPr/>
        <a:lstStyle/>
        <a:p>
          <a:endParaRPr lang="en-US"/>
        </a:p>
      </dgm:t>
    </dgm:pt>
    <dgm:pt modelId="{04A69711-30CD-2542-A068-88512B8D6EC6}">
      <dgm:prSet phldrT="[Text]"/>
      <dgm:spPr/>
      <dgm:t>
        <a:bodyPr/>
        <a:lstStyle/>
        <a:p>
          <a:r>
            <a:rPr lang="en-US" dirty="0"/>
            <a:t>San Francisco</a:t>
          </a:r>
        </a:p>
      </dgm:t>
    </dgm:pt>
    <dgm:pt modelId="{946B4B81-1F40-364A-B1A5-0820A8209848}" type="parTrans" cxnId="{3DDD770C-4F2C-9D4C-BFF6-1E18F602224A}">
      <dgm:prSet/>
      <dgm:spPr/>
      <dgm:t>
        <a:bodyPr/>
        <a:lstStyle/>
        <a:p>
          <a:endParaRPr lang="en-US"/>
        </a:p>
      </dgm:t>
    </dgm:pt>
    <dgm:pt modelId="{3024ED3A-FA24-D047-BB17-4011EE46E6FA}" type="sibTrans" cxnId="{3DDD770C-4F2C-9D4C-BFF6-1E18F602224A}">
      <dgm:prSet/>
      <dgm:spPr/>
      <dgm:t>
        <a:bodyPr/>
        <a:lstStyle/>
        <a:p>
          <a:endParaRPr lang="en-US"/>
        </a:p>
      </dgm:t>
    </dgm:pt>
    <dgm:pt modelId="{D1E6E67D-6B80-A54D-ABC2-B716ACBCE545}">
      <dgm:prSet phldrT="[Text]"/>
      <dgm:spPr/>
      <dgm:t>
        <a:bodyPr/>
        <a:lstStyle/>
        <a:p>
          <a:r>
            <a:rPr lang="en-US" dirty="0" err="1"/>
            <a:t>.Net</a:t>
          </a:r>
          <a:r>
            <a:rPr lang="en-US" dirty="0"/>
            <a:t> Core</a:t>
          </a:r>
        </a:p>
      </dgm:t>
    </dgm:pt>
    <dgm:pt modelId="{8CE04545-6EDF-E349-A9BD-4A5529703870}" type="parTrans" cxnId="{2D70EE3B-3E46-BD4B-A0DD-0867BDFBCF15}">
      <dgm:prSet/>
      <dgm:spPr/>
      <dgm:t>
        <a:bodyPr/>
        <a:lstStyle/>
        <a:p>
          <a:endParaRPr lang="en-US"/>
        </a:p>
      </dgm:t>
    </dgm:pt>
    <dgm:pt modelId="{DBE26A8E-8998-9E48-809E-C5139B12A5E5}" type="sibTrans" cxnId="{2D70EE3B-3E46-BD4B-A0DD-0867BDFBCF15}">
      <dgm:prSet/>
      <dgm:spPr/>
      <dgm:t>
        <a:bodyPr/>
        <a:lstStyle/>
        <a:p>
          <a:endParaRPr lang="en-US"/>
        </a:p>
      </dgm:t>
    </dgm:pt>
    <dgm:pt modelId="{B6357841-838E-2143-A715-4D04C17094D6}">
      <dgm:prSet phldrT="[Text]"/>
      <dgm:spPr/>
      <dgm:t>
        <a:bodyPr/>
        <a:lstStyle/>
        <a:p>
          <a:r>
            <a:rPr lang="en-US" dirty="0"/>
            <a:t>Python</a:t>
          </a:r>
        </a:p>
      </dgm:t>
    </dgm:pt>
    <dgm:pt modelId="{49D3FC00-E4FB-A64D-8244-229FE0AC747F}" type="parTrans" cxnId="{76DD4FC4-180D-FD46-A72D-AE693E27A772}">
      <dgm:prSet/>
      <dgm:spPr/>
      <dgm:t>
        <a:bodyPr/>
        <a:lstStyle/>
        <a:p>
          <a:endParaRPr lang="en-US"/>
        </a:p>
      </dgm:t>
    </dgm:pt>
    <dgm:pt modelId="{BB7F152A-4F5C-1344-8585-CBFFB72F2488}" type="sibTrans" cxnId="{76DD4FC4-180D-FD46-A72D-AE693E27A772}">
      <dgm:prSet/>
      <dgm:spPr/>
      <dgm:t>
        <a:bodyPr/>
        <a:lstStyle/>
        <a:p>
          <a:endParaRPr lang="en-US"/>
        </a:p>
      </dgm:t>
    </dgm:pt>
    <dgm:pt modelId="{DF3E224B-7DC3-0D48-B75E-859FCE1EC93C}">
      <dgm:prSet phldrT="[Text]"/>
      <dgm:spPr/>
      <dgm:t>
        <a:bodyPr/>
        <a:lstStyle/>
        <a:p>
          <a:r>
            <a:rPr lang="en-US" dirty="0"/>
            <a:t>Ruby</a:t>
          </a:r>
        </a:p>
      </dgm:t>
    </dgm:pt>
    <dgm:pt modelId="{B06CC86F-A83A-2948-B075-75647523E311}" type="parTrans" cxnId="{7FC60F17-0BDF-4544-ADFB-CE9F9EC985E2}">
      <dgm:prSet/>
      <dgm:spPr/>
      <dgm:t>
        <a:bodyPr/>
        <a:lstStyle/>
        <a:p>
          <a:endParaRPr lang="en-US"/>
        </a:p>
      </dgm:t>
    </dgm:pt>
    <dgm:pt modelId="{461376D1-22A5-A54F-97AB-CC7999850904}" type="sibTrans" cxnId="{7FC60F17-0BDF-4544-ADFB-CE9F9EC985E2}">
      <dgm:prSet/>
      <dgm:spPr/>
      <dgm:t>
        <a:bodyPr/>
        <a:lstStyle/>
        <a:p>
          <a:endParaRPr lang="en-US"/>
        </a:p>
      </dgm:t>
    </dgm:pt>
    <dgm:pt modelId="{DDEF2207-7592-9041-B55D-7EFFEE47A2D6}">
      <dgm:prSet phldrT="[Text]"/>
      <dgm:spPr/>
      <dgm:t>
        <a:bodyPr/>
        <a:lstStyle/>
        <a:p>
          <a:r>
            <a:rPr lang="en-US" dirty="0"/>
            <a:t>Mean</a:t>
          </a:r>
        </a:p>
      </dgm:t>
    </dgm:pt>
    <dgm:pt modelId="{C09B3017-09D2-8245-8AF0-1EF668B20B70}" type="parTrans" cxnId="{D192492B-6411-8A4F-9B07-F8207B4B178B}">
      <dgm:prSet/>
      <dgm:spPr/>
      <dgm:t>
        <a:bodyPr/>
        <a:lstStyle/>
        <a:p>
          <a:endParaRPr lang="en-US"/>
        </a:p>
      </dgm:t>
    </dgm:pt>
    <dgm:pt modelId="{C54D541A-0988-B541-B90F-44AE24D39257}" type="sibTrans" cxnId="{D192492B-6411-8A4F-9B07-F8207B4B178B}">
      <dgm:prSet/>
      <dgm:spPr/>
      <dgm:t>
        <a:bodyPr/>
        <a:lstStyle/>
        <a:p>
          <a:endParaRPr lang="en-US"/>
        </a:p>
      </dgm:t>
    </dgm:pt>
    <dgm:pt modelId="{D77F5BB5-5B73-E842-B4F5-3701BEB8E97E}">
      <dgm:prSet phldrT="[Text]"/>
      <dgm:spPr/>
      <dgm:t>
        <a:bodyPr/>
        <a:lstStyle/>
        <a:p>
          <a:r>
            <a:rPr lang="en-US" dirty="0"/>
            <a:t>Java</a:t>
          </a:r>
        </a:p>
      </dgm:t>
    </dgm:pt>
    <dgm:pt modelId="{101742E6-CB9B-134A-8329-DDB8C016C6E5}" type="parTrans" cxnId="{ADC01B7A-2F95-5C43-9105-C6987178265D}">
      <dgm:prSet/>
      <dgm:spPr/>
      <dgm:t>
        <a:bodyPr/>
        <a:lstStyle/>
        <a:p>
          <a:endParaRPr lang="en-US"/>
        </a:p>
      </dgm:t>
    </dgm:pt>
    <dgm:pt modelId="{5EDCF2CA-4964-AB44-85B9-D14BF8A5BD6A}" type="sibTrans" cxnId="{ADC01B7A-2F95-5C43-9105-C6987178265D}">
      <dgm:prSet/>
      <dgm:spPr/>
      <dgm:t>
        <a:bodyPr/>
        <a:lstStyle/>
        <a:p>
          <a:endParaRPr lang="en-US"/>
        </a:p>
      </dgm:t>
    </dgm:pt>
    <dgm:pt modelId="{5035B8DC-9A36-F847-BEDB-B701AFB42D0B}" type="pres">
      <dgm:prSet presAssocID="{5E54505D-75AD-6141-AFE5-7FDE6091A34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E23E4D9-717F-3641-AAD8-B9DB0D0EAB51}" type="pres">
      <dgm:prSet presAssocID="{88E2062E-7A2C-0444-91AD-C5E26E2429D7}" presName="root1" presStyleCnt="0"/>
      <dgm:spPr/>
    </dgm:pt>
    <dgm:pt modelId="{255D1D3B-EEBA-8648-9C8B-C9C731E82477}" type="pres">
      <dgm:prSet presAssocID="{88E2062E-7A2C-0444-91AD-C5E26E2429D7}" presName="LevelOneTextNode" presStyleLbl="node0" presStyleIdx="0" presStyleCnt="1">
        <dgm:presLayoutVars>
          <dgm:chPref val="3"/>
        </dgm:presLayoutVars>
      </dgm:prSet>
      <dgm:spPr/>
    </dgm:pt>
    <dgm:pt modelId="{C52FC47E-3E91-F74B-9911-E3AAB525DC0B}" type="pres">
      <dgm:prSet presAssocID="{88E2062E-7A2C-0444-91AD-C5E26E2429D7}" presName="level2hierChild" presStyleCnt="0"/>
      <dgm:spPr/>
    </dgm:pt>
    <dgm:pt modelId="{8EEA3980-EBAD-0547-A654-86BA1A7D9EF9}" type="pres">
      <dgm:prSet presAssocID="{946B4B81-1F40-364A-B1A5-0820A8209848}" presName="conn2-1" presStyleLbl="parChTrans1D2" presStyleIdx="0" presStyleCnt="1"/>
      <dgm:spPr/>
    </dgm:pt>
    <dgm:pt modelId="{D89F9F5D-117F-6F4C-A83F-FFA1BFC97607}" type="pres">
      <dgm:prSet presAssocID="{946B4B81-1F40-364A-B1A5-0820A8209848}" presName="connTx" presStyleLbl="parChTrans1D2" presStyleIdx="0" presStyleCnt="1"/>
      <dgm:spPr/>
    </dgm:pt>
    <dgm:pt modelId="{A206F1E2-5476-6544-804F-A7E03935A7F1}" type="pres">
      <dgm:prSet presAssocID="{04A69711-30CD-2542-A068-88512B8D6EC6}" presName="root2" presStyleCnt="0"/>
      <dgm:spPr/>
    </dgm:pt>
    <dgm:pt modelId="{89524A33-6B86-9342-A115-5D3B15788B76}" type="pres">
      <dgm:prSet presAssocID="{04A69711-30CD-2542-A068-88512B8D6EC6}" presName="LevelTwoTextNode" presStyleLbl="node2" presStyleIdx="0" presStyleCnt="1">
        <dgm:presLayoutVars>
          <dgm:chPref val="3"/>
        </dgm:presLayoutVars>
      </dgm:prSet>
      <dgm:spPr/>
    </dgm:pt>
    <dgm:pt modelId="{2CE4A640-287C-E142-B5E1-044B976DFCC2}" type="pres">
      <dgm:prSet presAssocID="{04A69711-30CD-2542-A068-88512B8D6EC6}" presName="level3hierChild" presStyleCnt="0"/>
      <dgm:spPr/>
    </dgm:pt>
    <dgm:pt modelId="{A93D2487-A34B-AC42-9187-8726A9606161}" type="pres">
      <dgm:prSet presAssocID="{8CE04545-6EDF-E349-A9BD-4A5529703870}" presName="conn2-1" presStyleLbl="parChTrans1D3" presStyleIdx="0" presStyleCnt="5"/>
      <dgm:spPr/>
    </dgm:pt>
    <dgm:pt modelId="{5CFC8EEF-70EF-954F-962B-DFF879CC3B99}" type="pres">
      <dgm:prSet presAssocID="{8CE04545-6EDF-E349-A9BD-4A5529703870}" presName="connTx" presStyleLbl="parChTrans1D3" presStyleIdx="0" presStyleCnt="5"/>
      <dgm:spPr/>
    </dgm:pt>
    <dgm:pt modelId="{ACC60B05-1DF4-844B-89CD-61D51C30328F}" type="pres">
      <dgm:prSet presAssocID="{D1E6E67D-6B80-A54D-ABC2-B716ACBCE545}" presName="root2" presStyleCnt="0"/>
      <dgm:spPr/>
    </dgm:pt>
    <dgm:pt modelId="{529FEE28-20EC-D641-B87F-C26196FEF3E7}" type="pres">
      <dgm:prSet presAssocID="{D1E6E67D-6B80-A54D-ABC2-B716ACBCE545}" presName="LevelTwoTextNode" presStyleLbl="node3" presStyleIdx="0" presStyleCnt="5">
        <dgm:presLayoutVars>
          <dgm:chPref val="3"/>
        </dgm:presLayoutVars>
      </dgm:prSet>
      <dgm:spPr/>
    </dgm:pt>
    <dgm:pt modelId="{A4B253AA-1526-D34B-AA0E-8787D675397C}" type="pres">
      <dgm:prSet presAssocID="{D1E6E67D-6B80-A54D-ABC2-B716ACBCE545}" presName="level3hierChild" presStyleCnt="0"/>
      <dgm:spPr/>
    </dgm:pt>
    <dgm:pt modelId="{2CB2131F-0D80-1C45-AF04-F9EB5C9576A7}" type="pres">
      <dgm:prSet presAssocID="{49D3FC00-E4FB-A64D-8244-229FE0AC747F}" presName="conn2-1" presStyleLbl="parChTrans1D3" presStyleIdx="1" presStyleCnt="5"/>
      <dgm:spPr/>
    </dgm:pt>
    <dgm:pt modelId="{40A42C9D-17CF-DC40-92DB-7A8654CA9D8B}" type="pres">
      <dgm:prSet presAssocID="{49D3FC00-E4FB-A64D-8244-229FE0AC747F}" presName="connTx" presStyleLbl="parChTrans1D3" presStyleIdx="1" presStyleCnt="5"/>
      <dgm:spPr/>
    </dgm:pt>
    <dgm:pt modelId="{06EB7797-B387-F542-BFAD-E04F30BFF969}" type="pres">
      <dgm:prSet presAssocID="{B6357841-838E-2143-A715-4D04C17094D6}" presName="root2" presStyleCnt="0"/>
      <dgm:spPr/>
    </dgm:pt>
    <dgm:pt modelId="{DBB891A8-2FFF-DD4B-86DC-4F41E7D25D7F}" type="pres">
      <dgm:prSet presAssocID="{B6357841-838E-2143-A715-4D04C17094D6}" presName="LevelTwoTextNode" presStyleLbl="node3" presStyleIdx="1" presStyleCnt="5">
        <dgm:presLayoutVars>
          <dgm:chPref val="3"/>
        </dgm:presLayoutVars>
      </dgm:prSet>
      <dgm:spPr/>
    </dgm:pt>
    <dgm:pt modelId="{6EAAA9B9-7D09-9C41-B86A-8585139FD26F}" type="pres">
      <dgm:prSet presAssocID="{B6357841-838E-2143-A715-4D04C17094D6}" presName="level3hierChild" presStyleCnt="0"/>
      <dgm:spPr/>
    </dgm:pt>
    <dgm:pt modelId="{8FE74E84-2E8E-384E-A163-CDD996793F3D}" type="pres">
      <dgm:prSet presAssocID="{B06CC86F-A83A-2948-B075-75647523E311}" presName="conn2-1" presStyleLbl="parChTrans1D3" presStyleIdx="2" presStyleCnt="5"/>
      <dgm:spPr/>
    </dgm:pt>
    <dgm:pt modelId="{82645C10-5199-DE46-BA4B-5E718C4BC51A}" type="pres">
      <dgm:prSet presAssocID="{B06CC86F-A83A-2948-B075-75647523E311}" presName="connTx" presStyleLbl="parChTrans1D3" presStyleIdx="2" presStyleCnt="5"/>
      <dgm:spPr/>
    </dgm:pt>
    <dgm:pt modelId="{1C50C4A4-F8B2-5642-A345-60FAA24622CE}" type="pres">
      <dgm:prSet presAssocID="{DF3E224B-7DC3-0D48-B75E-859FCE1EC93C}" presName="root2" presStyleCnt="0"/>
      <dgm:spPr/>
    </dgm:pt>
    <dgm:pt modelId="{0EA1E1AE-8303-9440-A386-4F89B8608391}" type="pres">
      <dgm:prSet presAssocID="{DF3E224B-7DC3-0D48-B75E-859FCE1EC93C}" presName="LevelTwoTextNode" presStyleLbl="node3" presStyleIdx="2" presStyleCnt="5">
        <dgm:presLayoutVars>
          <dgm:chPref val="3"/>
        </dgm:presLayoutVars>
      </dgm:prSet>
      <dgm:spPr/>
    </dgm:pt>
    <dgm:pt modelId="{2F3AB681-F31C-274C-AE6E-90A6852F3C8F}" type="pres">
      <dgm:prSet presAssocID="{DF3E224B-7DC3-0D48-B75E-859FCE1EC93C}" presName="level3hierChild" presStyleCnt="0"/>
      <dgm:spPr/>
    </dgm:pt>
    <dgm:pt modelId="{1273A502-4D7D-4841-9A90-7837DEAF4F8F}" type="pres">
      <dgm:prSet presAssocID="{C09B3017-09D2-8245-8AF0-1EF668B20B70}" presName="conn2-1" presStyleLbl="parChTrans1D3" presStyleIdx="3" presStyleCnt="5"/>
      <dgm:spPr/>
    </dgm:pt>
    <dgm:pt modelId="{193E4866-2672-DE4D-A118-4D4421F7AD56}" type="pres">
      <dgm:prSet presAssocID="{C09B3017-09D2-8245-8AF0-1EF668B20B70}" presName="connTx" presStyleLbl="parChTrans1D3" presStyleIdx="3" presStyleCnt="5"/>
      <dgm:spPr/>
    </dgm:pt>
    <dgm:pt modelId="{B07155A5-F397-674F-B527-B80E1121D9B5}" type="pres">
      <dgm:prSet presAssocID="{DDEF2207-7592-9041-B55D-7EFFEE47A2D6}" presName="root2" presStyleCnt="0"/>
      <dgm:spPr/>
    </dgm:pt>
    <dgm:pt modelId="{136F9228-E36A-0C48-9BD8-00B7AA0F204A}" type="pres">
      <dgm:prSet presAssocID="{DDEF2207-7592-9041-B55D-7EFFEE47A2D6}" presName="LevelTwoTextNode" presStyleLbl="node3" presStyleIdx="3" presStyleCnt="5">
        <dgm:presLayoutVars>
          <dgm:chPref val="3"/>
        </dgm:presLayoutVars>
      </dgm:prSet>
      <dgm:spPr/>
    </dgm:pt>
    <dgm:pt modelId="{4EEDD8F4-4DF6-B947-AAC4-8F52C225C8CF}" type="pres">
      <dgm:prSet presAssocID="{DDEF2207-7592-9041-B55D-7EFFEE47A2D6}" presName="level3hierChild" presStyleCnt="0"/>
      <dgm:spPr/>
    </dgm:pt>
    <dgm:pt modelId="{7092B86C-0BCC-5649-A5B3-EF4E1CDA2B03}" type="pres">
      <dgm:prSet presAssocID="{101742E6-CB9B-134A-8329-DDB8C016C6E5}" presName="conn2-1" presStyleLbl="parChTrans1D3" presStyleIdx="4" presStyleCnt="5"/>
      <dgm:spPr/>
    </dgm:pt>
    <dgm:pt modelId="{FB5EE6C3-4DDA-B549-8D49-847C8A5DE6A0}" type="pres">
      <dgm:prSet presAssocID="{101742E6-CB9B-134A-8329-DDB8C016C6E5}" presName="connTx" presStyleLbl="parChTrans1D3" presStyleIdx="4" presStyleCnt="5"/>
      <dgm:spPr/>
    </dgm:pt>
    <dgm:pt modelId="{C1446766-0F96-1047-AA52-72412B1723EB}" type="pres">
      <dgm:prSet presAssocID="{D77F5BB5-5B73-E842-B4F5-3701BEB8E97E}" presName="root2" presStyleCnt="0"/>
      <dgm:spPr/>
    </dgm:pt>
    <dgm:pt modelId="{65BCE309-930A-8044-93B0-6E6900C575B4}" type="pres">
      <dgm:prSet presAssocID="{D77F5BB5-5B73-E842-B4F5-3701BEB8E97E}" presName="LevelTwoTextNode" presStyleLbl="node3" presStyleIdx="4" presStyleCnt="5">
        <dgm:presLayoutVars>
          <dgm:chPref val="3"/>
        </dgm:presLayoutVars>
      </dgm:prSet>
      <dgm:spPr/>
    </dgm:pt>
    <dgm:pt modelId="{4DCC723B-3CBB-E146-98CE-79C06919FB4C}" type="pres">
      <dgm:prSet presAssocID="{D77F5BB5-5B73-E842-B4F5-3701BEB8E97E}" presName="level3hierChild" presStyleCnt="0"/>
      <dgm:spPr/>
    </dgm:pt>
  </dgm:ptLst>
  <dgm:cxnLst>
    <dgm:cxn modelId="{3DDD770C-4F2C-9D4C-BFF6-1E18F602224A}" srcId="{88E2062E-7A2C-0444-91AD-C5E26E2429D7}" destId="{04A69711-30CD-2542-A068-88512B8D6EC6}" srcOrd="0" destOrd="0" parTransId="{946B4B81-1F40-364A-B1A5-0820A8209848}" sibTransId="{3024ED3A-FA24-D047-BB17-4011EE46E6FA}"/>
    <dgm:cxn modelId="{7FC60F17-0BDF-4544-ADFB-CE9F9EC985E2}" srcId="{04A69711-30CD-2542-A068-88512B8D6EC6}" destId="{DF3E224B-7DC3-0D48-B75E-859FCE1EC93C}" srcOrd="2" destOrd="0" parTransId="{B06CC86F-A83A-2948-B075-75647523E311}" sibTransId="{461376D1-22A5-A54F-97AB-CC7999850904}"/>
    <dgm:cxn modelId="{D192492B-6411-8A4F-9B07-F8207B4B178B}" srcId="{04A69711-30CD-2542-A068-88512B8D6EC6}" destId="{DDEF2207-7592-9041-B55D-7EFFEE47A2D6}" srcOrd="3" destOrd="0" parTransId="{C09B3017-09D2-8245-8AF0-1EF668B20B70}" sibTransId="{C54D541A-0988-B541-B90F-44AE24D39257}"/>
    <dgm:cxn modelId="{025BCF2E-E3EF-E445-B8CC-2F73ED45FD73}" type="presOf" srcId="{5E54505D-75AD-6141-AFE5-7FDE6091A341}" destId="{5035B8DC-9A36-F847-BEDB-B701AFB42D0B}" srcOrd="0" destOrd="0" presId="urn:microsoft.com/office/officeart/2005/8/layout/hierarchy2"/>
    <dgm:cxn modelId="{2D70EE3B-3E46-BD4B-A0DD-0867BDFBCF15}" srcId="{04A69711-30CD-2542-A068-88512B8D6EC6}" destId="{D1E6E67D-6B80-A54D-ABC2-B716ACBCE545}" srcOrd="0" destOrd="0" parTransId="{8CE04545-6EDF-E349-A9BD-4A5529703870}" sibTransId="{DBE26A8E-8998-9E48-809E-C5139B12A5E5}"/>
    <dgm:cxn modelId="{85004940-A3D5-6441-8074-1342B1FB0362}" type="presOf" srcId="{04A69711-30CD-2542-A068-88512B8D6EC6}" destId="{89524A33-6B86-9342-A115-5D3B15788B76}" srcOrd="0" destOrd="0" presId="urn:microsoft.com/office/officeart/2005/8/layout/hierarchy2"/>
    <dgm:cxn modelId="{B54C5A54-F43D-F949-ACBF-5608AB2E9ECB}" type="presOf" srcId="{D1E6E67D-6B80-A54D-ABC2-B716ACBCE545}" destId="{529FEE28-20EC-D641-B87F-C26196FEF3E7}" srcOrd="0" destOrd="0" presId="urn:microsoft.com/office/officeart/2005/8/layout/hierarchy2"/>
    <dgm:cxn modelId="{4451AB55-6407-E542-9E35-866D4852010A}" type="presOf" srcId="{C09B3017-09D2-8245-8AF0-1EF668B20B70}" destId="{1273A502-4D7D-4841-9A90-7837DEAF4F8F}" srcOrd="0" destOrd="0" presId="urn:microsoft.com/office/officeart/2005/8/layout/hierarchy2"/>
    <dgm:cxn modelId="{D945A859-7CBF-7949-BE74-23D2323046C5}" type="presOf" srcId="{B06CC86F-A83A-2948-B075-75647523E311}" destId="{82645C10-5199-DE46-BA4B-5E718C4BC51A}" srcOrd="1" destOrd="0" presId="urn:microsoft.com/office/officeart/2005/8/layout/hierarchy2"/>
    <dgm:cxn modelId="{7AD37671-855A-5F46-8278-BBDB8330C139}" type="presOf" srcId="{C09B3017-09D2-8245-8AF0-1EF668B20B70}" destId="{193E4866-2672-DE4D-A118-4D4421F7AD56}" srcOrd="1" destOrd="0" presId="urn:microsoft.com/office/officeart/2005/8/layout/hierarchy2"/>
    <dgm:cxn modelId="{ADC01B7A-2F95-5C43-9105-C6987178265D}" srcId="{04A69711-30CD-2542-A068-88512B8D6EC6}" destId="{D77F5BB5-5B73-E842-B4F5-3701BEB8E97E}" srcOrd="4" destOrd="0" parTransId="{101742E6-CB9B-134A-8329-DDB8C016C6E5}" sibTransId="{5EDCF2CA-4964-AB44-85B9-D14BF8A5BD6A}"/>
    <dgm:cxn modelId="{AC169A80-6E64-7C4E-A76F-7C8768AF8152}" type="presOf" srcId="{946B4B81-1F40-364A-B1A5-0820A8209848}" destId="{8EEA3980-EBAD-0547-A654-86BA1A7D9EF9}" srcOrd="0" destOrd="0" presId="urn:microsoft.com/office/officeart/2005/8/layout/hierarchy2"/>
    <dgm:cxn modelId="{F952398A-C979-684B-A36F-BA3DB3C1B55C}" type="presOf" srcId="{B6357841-838E-2143-A715-4D04C17094D6}" destId="{DBB891A8-2FFF-DD4B-86DC-4F41E7D25D7F}" srcOrd="0" destOrd="0" presId="urn:microsoft.com/office/officeart/2005/8/layout/hierarchy2"/>
    <dgm:cxn modelId="{7C438A8F-FA71-BF46-8409-37E80A152A47}" type="presOf" srcId="{DDEF2207-7592-9041-B55D-7EFFEE47A2D6}" destId="{136F9228-E36A-0C48-9BD8-00B7AA0F204A}" srcOrd="0" destOrd="0" presId="urn:microsoft.com/office/officeart/2005/8/layout/hierarchy2"/>
    <dgm:cxn modelId="{4E04559E-71C7-5A4B-A353-4A4E4FD0EF19}" type="presOf" srcId="{DF3E224B-7DC3-0D48-B75E-859FCE1EC93C}" destId="{0EA1E1AE-8303-9440-A386-4F89B8608391}" srcOrd="0" destOrd="0" presId="urn:microsoft.com/office/officeart/2005/8/layout/hierarchy2"/>
    <dgm:cxn modelId="{44214DBC-8104-F640-BB74-A279933BB68D}" type="presOf" srcId="{49D3FC00-E4FB-A64D-8244-229FE0AC747F}" destId="{2CB2131F-0D80-1C45-AF04-F9EB5C9576A7}" srcOrd="0" destOrd="0" presId="urn:microsoft.com/office/officeart/2005/8/layout/hierarchy2"/>
    <dgm:cxn modelId="{027812C1-B981-F84B-B8B7-F78E48361421}" type="presOf" srcId="{88E2062E-7A2C-0444-91AD-C5E26E2429D7}" destId="{255D1D3B-EEBA-8648-9C8B-C9C731E82477}" srcOrd="0" destOrd="0" presId="urn:microsoft.com/office/officeart/2005/8/layout/hierarchy2"/>
    <dgm:cxn modelId="{76DD4FC4-180D-FD46-A72D-AE693E27A772}" srcId="{04A69711-30CD-2542-A068-88512B8D6EC6}" destId="{B6357841-838E-2143-A715-4D04C17094D6}" srcOrd="1" destOrd="0" parTransId="{49D3FC00-E4FB-A64D-8244-229FE0AC747F}" sibTransId="{BB7F152A-4F5C-1344-8585-CBFFB72F2488}"/>
    <dgm:cxn modelId="{D17258CC-E675-3343-B279-6CC1338FD756}" srcId="{5E54505D-75AD-6141-AFE5-7FDE6091A341}" destId="{88E2062E-7A2C-0444-91AD-C5E26E2429D7}" srcOrd="0" destOrd="0" parTransId="{DA8541E8-F9FD-AB4E-AE6D-E8F9C1A7796E}" sibTransId="{D1516BFA-8212-C545-9C82-8D952BFAD6FC}"/>
    <dgm:cxn modelId="{EF727BCE-E2F7-724B-B463-97349B7CAC1D}" type="presOf" srcId="{946B4B81-1F40-364A-B1A5-0820A8209848}" destId="{D89F9F5D-117F-6F4C-A83F-FFA1BFC97607}" srcOrd="1" destOrd="0" presId="urn:microsoft.com/office/officeart/2005/8/layout/hierarchy2"/>
    <dgm:cxn modelId="{1FF005D3-DE9C-5344-95CC-1CFF8BC841C0}" type="presOf" srcId="{B06CC86F-A83A-2948-B075-75647523E311}" destId="{8FE74E84-2E8E-384E-A163-CDD996793F3D}" srcOrd="0" destOrd="0" presId="urn:microsoft.com/office/officeart/2005/8/layout/hierarchy2"/>
    <dgm:cxn modelId="{CE1338DB-094A-FD4F-9B00-A90CB5FE2F48}" type="presOf" srcId="{101742E6-CB9B-134A-8329-DDB8C016C6E5}" destId="{FB5EE6C3-4DDA-B549-8D49-847C8A5DE6A0}" srcOrd="1" destOrd="0" presId="urn:microsoft.com/office/officeart/2005/8/layout/hierarchy2"/>
    <dgm:cxn modelId="{C0BBABDE-7416-DB44-81CD-005F8AAF83DD}" type="presOf" srcId="{8CE04545-6EDF-E349-A9BD-4A5529703870}" destId="{5CFC8EEF-70EF-954F-962B-DFF879CC3B99}" srcOrd="1" destOrd="0" presId="urn:microsoft.com/office/officeart/2005/8/layout/hierarchy2"/>
    <dgm:cxn modelId="{A9A64FEA-3547-F741-8BAB-541EFC026714}" type="presOf" srcId="{8CE04545-6EDF-E349-A9BD-4A5529703870}" destId="{A93D2487-A34B-AC42-9187-8726A9606161}" srcOrd="0" destOrd="0" presId="urn:microsoft.com/office/officeart/2005/8/layout/hierarchy2"/>
    <dgm:cxn modelId="{74C733F4-8685-8941-903E-2AA907B9690B}" type="presOf" srcId="{49D3FC00-E4FB-A64D-8244-229FE0AC747F}" destId="{40A42C9D-17CF-DC40-92DB-7A8654CA9D8B}" srcOrd="1" destOrd="0" presId="urn:microsoft.com/office/officeart/2005/8/layout/hierarchy2"/>
    <dgm:cxn modelId="{BF4D15F9-3F30-8941-9D8B-69EDC526679D}" type="presOf" srcId="{D77F5BB5-5B73-E842-B4F5-3701BEB8E97E}" destId="{65BCE309-930A-8044-93B0-6E6900C575B4}" srcOrd="0" destOrd="0" presId="urn:microsoft.com/office/officeart/2005/8/layout/hierarchy2"/>
    <dgm:cxn modelId="{670DEAF9-B006-E24B-A2F0-1AA9525C5825}" type="presOf" srcId="{101742E6-CB9B-134A-8329-DDB8C016C6E5}" destId="{7092B86C-0BCC-5649-A5B3-EF4E1CDA2B03}" srcOrd="0" destOrd="0" presId="urn:microsoft.com/office/officeart/2005/8/layout/hierarchy2"/>
    <dgm:cxn modelId="{04B31590-0D44-8341-98D9-DC8E4BA56B2B}" type="presParOf" srcId="{5035B8DC-9A36-F847-BEDB-B701AFB42D0B}" destId="{6E23E4D9-717F-3641-AAD8-B9DB0D0EAB51}" srcOrd="0" destOrd="0" presId="urn:microsoft.com/office/officeart/2005/8/layout/hierarchy2"/>
    <dgm:cxn modelId="{33C5D277-E289-454D-A942-E706FE8BD017}" type="presParOf" srcId="{6E23E4D9-717F-3641-AAD8-B9DB0D0EAB51}" destId="{255D1D3B-EEBA-8648-9C8B-C9C731E82477}" srcOrd="0" destOrd="0" presId="urn:microsoft.com/office/officeart/2005/8/layout/hierarchy2"/>
    <dgm:cxn modelId="{9AF5FA44-6A0D-9441-9C44-E13F3B5254F2}" type="presParOf" srcId="{6E23E4D9-717F-3641-AAD8-B9DB0D0EAB51}" destId="{C52FC47E-3E91-F74B-9911-E3AAB525DC0B}" srcOrd="1" destOrd="0" presId="urn:microsoft.com/office/officeart/2005/8/layout/hierarchy2"/>
    <dgm:cxn modelId="{7FA04A47-83F3-E145-BA7A-34CD6CF2E158}" type="presParOf" srcId="{C52FC47E-3E91-F74B-9911-E3AAB525DC0B}" destId="{8EEA3980-EBAD-0547-A654-86BA1A7D9EF9}" srcOrd="0" destOrd="0" presId="urn:microsoft.com/office/officeart/2005/8/layout/hierarchy2"/>
    <dgm:cxn modelId="{C8AB08D6-8459-5145-A1F6-073AC3FB0202}" type="presParOf" srcId="{8EEA3980-EBAD-0547-A654-86BA1A7D9EF9}" destId="{D89F9F5D-117F-6F4C-A83F-FFA1BFC97607}" srcOrd="0" destOrd="0" presId="urn:microsoft.com/office/officeart/2005/8/layout/hierarchy2"/>
    <dgm:cxn modelId="{6D318B5D-CA8E-EA46-88E3-DA6CB12A8D4A}" type="presParOf" srcId="{C52FC47E-3E91-F74B-9911-E3AAB525DC0B}" destId="{A206F1E2-5476-6544-804F-A7E03935A7F1}" srcOrd="1" destOrd="0" presId="urn:microsoft.com/office/officeart/2005/8/layout/hierarchy2"/>
    <dgm:cxn modelId="{A82FC7C6-7A94-134A-AB6B-E89998DC6F36}" type="presParOf" srcId="{A206F1E2-5476-6544-804F-A7E03935A7F1}" destId="{89524A33-6B86-9342-A115-5D3B15788B76}" srcOrd="0" destOrd="0" presId="urn:microsoft.com/office/officeart/2005/8/layout/hierarchy2"/>
    <dgm:cxn modelId="{8FFEC706-74C9-FD47-9FEC-737DEBAD666F}" type="presParOf" srcId="{A206F1E2-5476-6544-804F-A7E03935A7F1}" destId="{2CE4A640-287C-E142-B5E1-044B976DFCC2}" srcOrd="1" destOrd="0" presId="urn:microsoft.com/office/officeart/2005/8/layout/hierarchy2"/>
    <dgm:cxn modelId="{0A092350-96B4-3C4F-B12A-DE8830E497C0}" type="presParOf" srcId="{2CE4A640-287C-E142-B5E1-044B976DFCC2}" destId="{A93D2487-A34B-AC42-9187-8726A9606161}" srcOrd="0" destOrd="0" presId="urn:microsoft.com/office/officeart/2005/8/layout/hierarchy2"/>
    <dgm:cxn modelId="{F6D96CEA-5F61-0443-A298-4D68F24BD119}" type="presParOf" srcId="{A93D2487-A34B-AC42-9187-8726A9606161}" destId="{5CFC8EEF-70EF-954F-962B-DFF879CC3B99}" srcOrd="0" destOrd="0" presId="urn:microsoft.com/office/officeart/2005/8/layout/hierarchy2"/>
    <dgm:cxn modelId="{79062168-3B1A-1445-94F3-1E75765E9377}" type="presParOf" srcId="{2CE4A640-287C-E142-B5E1-044B976DFCC2}" destId="{ACC60B05-1DF4-844B-89CD-61D51C30328F}" srcOrd="1" destOrd="0" presId="urn:microsoft.com/office/officeart/2005/8/layout/hierarchy2"/>
    <dgm:cxn modelId="{79E38D1E-1F69-AB40-8900-B32D9ED6A2DF}" type="presParOf" srcId="{ACC60B05-1DF4-844B-89CD-61D51C30328F}" destId="{529FEE28-20EC-D641-B87F-C26196FEF3E7}" srcOrd="0" destOrd="0" presId="urn:microsoft.com/office/officeart/2005/8/layout/hierarchy2"/>
    <dgm:cxn modelId="{22BAC176-2014-8D41-B1DA-C69BA66DE9B7}" type="presParOf" srcId="{ACC60B05-1DF4-844B-89CD-61D51C30328F}" destId="{A4B253AA-1526-D34B-AA0E-8787D675397C}" srcOrd="1" destOrd="0" presId="urn:microsoft.com/office/officeart/2005/8/layout/hierarchy2"/>
    <dgm:cxn modelId="{E601DCE4-BD61-7648-AF90-2BD7E093D5F3}" type="presParOf" srcId="{2CE4A640-287C-E142-B5E1-044B976DFCC2}" destId="{2CB2131F-0D80-1C45-AF04-F9EB5C9576A7}" srcOrd="2" destOrd="0" presId="urn:microsoft.com/office/officeart/2005/8/layout/hierarchy2"/>
    <dgm:cxn modelId="{7B82527D-9DFA-6E4C-ACF9-0AA40DF61010}" type="presParOf" srcId="{2CB2131F-0D80-1C45-AF04-F9EB5C9576A7}" destId="{40A42C9D-17CF-DC40-92DB-7A8654CA9D8B}" srcOrd="0" destOrd="0" presId="urn:microsoft.com/office/officeart/2005/8/layout/hierarchy2"/>
    <dgm:cxn modelId="{F0201E12-1FAF-2142-9BCB-8D3A8868E936}" type="presParOf" srcId="{2CE4A640-287C-E142-B5E1-044B976DFCC2}" destId="{06EB7797-B387-F542-BFAD-E04F30BFF969}" srcOrd="3" destOrd="0" presId="urn:microsoft.com/office/officeart/2005/8/layout/hierarchy2"/>
    <dgm:cxn modelId="{53D3D245-4BD0-E944-8D98-400BF2423CE3}" type="presParOf" srcId="{06EB7797-B387-F542-BFAD-E04F30BFF969}" destId="{DBB891A8-2FFF-DD4B-86DC-4F41E7D25D7F}" srcOrd="0" destOrd="0" presId="urn:microsoft.com/office/officeart/2005/8/layout/hierarchy2"/>
    <dgm:cxn modelId="{731484A5-8F53-CE40-B848-76E052B0E795}" type="presParOf" srcId="{06EB7797-B387-F542-BFAD-E04F30BFF969}" destId="{6EAAA9B9-7D09-9C41-B86A-8585139FD26F}" srcOrd="1" destOrd="0" presId="urn:microsoft.com/office/officeart/2005/8/layout/hierarchy2"/>
    <dgm:cxn modelId="{AF91CAD8-F587-4848-97F6-670235B72921}" type="presParOf" srcId="{2CE4A640-287C-E142-B5E1-044B976DFCC2}" destId="{8FE74E84-2E8E-384E-A163-CDD996793F3D}" srcOrd="4" destOrd="0" presId="urn:microsoft.com/office/officeart/2005/8/layout/hierarchy2"/>
    <dgm:cxn modelId="{7E6EA031-3877-E243-B980-9287653C56AA}" type="presParOf" srcId="{8FE74E84-2E8E-384E-A163-CDD996793F3D}" destId="{82645C10-5199-DE46-BA4B-5E718C4BC51A}" srcOrd="0" destOrd="0" presId="urn:microsoft.com/office/officeart/2005/8/layout/hierarchy2"/>
    <dgm:cxn modelId="{73F2DA56-4CF8-5F45-99F2-D0BB58F9F411}" type="presParOf" srcId="{2CE4A640-287C-E142-B5E1-044B976DFCC2}" destId="{1C50C4A4-F8B2-5642-A345-60FAA24622CE}" srcOrd="5" destOrd="0" presId="urn:microsoft.com/office/officeart/2005/8/layout/hierarchy2"/>
    <dgm:cxn modelId="{01237DFA-FEE0-8B4C-B7A4-46EF5FD87444}" type="presParOf" srcId="{1C50C4A4-F8B2-5642-A345-60FAA24622CE}" destId="{0EA1E1AE-8303-9440-A386-4F89B8608391}" srcOrd="0" destOrd="0" presId="urn:microsoft.com/office/officeart/2005/8/layout/hierarchy2"/>
    <dgm:cxn modelId="{9A6FB2F7-72F2-BC40-84C5-4A077FED9292}" type="presParOf" srcId="{1C50C4A4-F8B2-5642-A345-60FAA24622CE}" destId="{2F3AB681-F31C-274C-AE6E-90A6852F3C8F}" srcOrd="1" destOrd="0" presId="urn:microsoft.com/office/officeart/2005/8/layout/hierarchy2"/>
    <dgm:cxn modelId="{95364ABB-A333-7C45-8AAC-A1782D753733}" type="presParOf" srcId="{2CE4A640-287C-E142-B5E1-044B976DFCC2}" destId="{1273A502-4D7D-4841-9A90-7837DEAF4F8F}" srcOrd="6" destOrd="0" presId="urn:microsoft.com/office/officeart/2005/8/layout/hierarchy2"/>
    <dgm:cxn modelId="{4B0BB115-0146-DA41-A973-649877D96E1F}" type="presParOf" srcId="{1273A502-4D7D-4841-9A90-7837DEAF4F8F}" destId="{193E4866-2672-DE4D-A118-4D4421F7AD56}" srcOrd="0" destOrd="0" presId="urn:microsoft.com/office/officeart/2005/8/layout/hierarchy2"/>
    <dgm:cxn modelId="{AD8A4F49-D069-A54B-98CB-764D075D06C6}" type="presParOf" srcId="{2CE4A640-287C-E142-B5E1-044B976DFCC2}" destId="{B07155A5-F397-674F-B527-B80E1121D9B5}" srcOrd="7" destOrd="0" presId="urn:microsoft.com/office/officeart/2005/8/layout/hierarchy2"/>
    <dgm:cxn modelId="{D42AB774-11BC-3A44-A957-A87DB644EE05}" type="presParOf" srcId="{B07155A5-F397-674F-B527-B80E1121D9B5}" destId="{136F9228-E36A-0C48-9BD8-00B7AA0F204A}" srcOrd="0" destOrd="0" presId="urn:microsoft.com/office/officeart/2005/8/layout/hierarchy2"/>
    <dgm:cxn modelId="{4863504A-25B8-854A-953F-D50B2C031EAA}" type="presParOf" srcId="{B07155A5-F397-674F-B527-B80E1121D9B5}" destId="{4EEDD8F4-4DF6-B947-AAC4-8F52C225C8CF}" srcOrd="1" destOrd="0" presId="urn:microsoft.com/office/officeart/2005/8/layout/hierarchy2"/>
    <dgm:cxn modelId="{3D07700F-EF02-7946-86F6-04FC9D7A0158}" type="presParOf" srcId="{2CE4A640-287C-E142-B5E1-044B976DFCC2}" destId="{7092B86C-0BCC-5649-A5B3-EF4E1CDA2B03}" srcOrd="8" destOrd="0" presId="urn:microsoft.com/office/officeart/2005/8/layout/hierarchy2"/>
    <dgm:cxn modelId="{A40C617D-62AF-5849-9FE9-BBA5E4DD59BC}" type="presParOf" srcId="{7092B86C-0BCC-5649-A5B3-EF4E1CDA2B03}" destId="{FB5EE6C3-4DDA-B549-8D49-847C8A5DE6A0}" srcOrd="0" destOrd="0" presId="urn:microsoft.com/office/officeart/2005/8/layout/hierarchy2"/>
    <dgm:cxn modelId="{30275212-CE89-664B-AFC9-8A418C95E581}" type="presParOf" srcId="{2CE4A640-287C-E142-B5E1-044B976DFCC2}" destId="{C1446766-0F96-1047-AA52-72412B1723EB}" srcOrd="9" destOrd="0" presId="urn:microsoft.com/office/officeart/2005/8/layout/hierarchy2"/>
    <dgm:cxn modelId="{06D561B1-3F64-3E47-9FF0-EEF147C1AC01}" type="presParOf" srcId="{C1446766-0F96-1047-AA52-72412B1723EB}" destId="{65BCE309-930A-8044-93B0-6E6900C575B4}" srcOrd="0" destOrd="0" presId="urn:microsoft.com/office/officeart/2005/8/layout/hierarchy2"/>
    <dgm:cxn modelId="{C9EB5C2B-C0F6-EA4B-9D84-DB698396D650}" type="presParOf" srcId="{C1446766-0F96-1047-AA52-72412B1723EB}" destId="{4DCC723B-3CBB-E146-98CE-79C06919FB4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54505D-75AD-6141-AFE5-7FDE6091A341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E2062E-7A2C-0444-91AD-C5E26E2429D7}" type="asst">
      <dgm:prSet phldrT="[Text]"/>
      <dgm:spPr/>
      <dgm:t>
        <a:bodyPr/>
        <a:lstStyle/>
        <a:p>
          <a:r>
            <a:rPr lang="en-US" dirty="0"/>
            <a:t>Locations</a:t>
          </a:r>
        </a:p>
      </dgm:t>
    </dgm:pt>
    <dgm:pt modelId="{DA8541E8-F9FD-AB4E-AE6D-E8F9C1A7796E}" type="parTrans" cxnId="{D17258CC-E675-3343-B279-6CC1338FD756}">
      <dgm:prSet/>
      <dgm:spPr/>
      <dgm:t>
        <a:bodyPr/>
        <a:lstStyle/>
        <a:p>
          <a:endParaRPr lang="en-US"/>
        </a:p>
      </dgm:t>
    </dgm:pt>
    <dgm:pt modelId="{D1516BFA-8212-C545-9C82-8D952BFAD6FC}" type="sibTrans" cxnId="{D17258CC-E675-3343-B279-6CC1338FD756}">
      <dgm:prSet/>
      <dgm:spPr/>
      <dgm:t>
        <a:bodyPr/>
        <a:lstStyle/>
        <a:p>
          <a:endParaRPr lang="en-US"/>
        </a:p>
      </dgm:t>
    </dgm:pt>
    <dgm:pt modelId="{04A69711-30CD-2542-A068-88512B8D6EC6}">
      <dgm:prSet phldrT="[Text]"/>
      <dgm:spPr/>
      <dgm:t>
        <a:bodyPr/>
        <a:lstStyle/>
        <a:p>
          <a:r>
            <a:rPr lang="en-US" dirty="0"/>
            <a:t>San Francisco</a:t>
          </a:r>
        </a:p>
      </dgm:t>
    </dgm:pt>
    <dgm:pt modelId="{946B4B81-1F40-364A-B1A5-0820A8209848}" type="parTrans" cxnId="{3DDD770C-4F2C-9D4C-BFF6-1E18F602224A}">
      <dgm:prSet/>
      <dgm:spPr/>
      <dgm:t>
        <a:bodyPr/>
        <a:lstStyle/>
        <a:p>
          <a:endParaRPr lang="en-US"/>
        </a:p>
      </dgm:t>
    </dgm:pt>
    <dgm:pt modelId="{3024ED3A-FA24-D047-BB17-4011EE46E6FA}" type="sibTrans" cxnId="{3DDD770C-4F2C-9D4C-BFF6-1E18F602224A}">
      <dgm:prSet/>
      <dgm:spPr/>
      <dgm:t>
        <a:bodyPr/>
        <a:lstStyle/>
        <a:p>
          <a:endParaRPr lang="en-US"/>
        </a:p>
      </dgm:t>
    </dgm:pt>
    <dgm:pt modelId="{D1E6E67D-6B80-A54D-ABC2-B716ACBCE545}">
      <dgm:prSet phldrT="[Text]"/>
      <dgm:spPr/>
      <dgm:t>
        <a:bodyPr/>
        <a:lstStyle/>
        <a:p>
          <a:r>
            <a:rPr lang="en-US" dirty="0" err="1"/>
            <a:t>.Net</a:t>
          </a:r>
          <a:r>
            <a:rPr lang="en-US" dirty="0"/>
            <a:t> Core</a:t>
          </a:r>
        </a:p>
      </dgm:t>
    </dgm:pt>
    <dgm:pt modelId="{8CE04545-6EDF-E349-A9BD-4A5529703870}" type="parTrans" cxnId="{2D70EE3B-3E46-BD4B-A0DD-0867BDFBCF15}">
      <dgm:prSet/>
      <dgm:spPr/>
      <dgm:t>
        <a:bodyPr/>
        <a:lstStyle/>
        <a:p>
          <a:endParaRPr lang="en-US"/>
        </a:p>
      </dgm:t>
    </dgm:pt>
    <dgm:pt modelId="{DBE26A8E-8998-9E48-809E-C5139B12A5E5}" type="sibTrans" cxnId="{2D70EE3B-3E46-BD4B-A0DD-0867BDFBCF15}">
      <dgm:prSet/>
      <dgm:spPr/>
      <dgm:t>
        <a:bodyPr/>
        <a:lstStyle/>
        <a:p>
          <a:endParaRPr lang="en-US"/>
        </a:p>
      </dgm:t>
    </dgm:pt>
    <dgm:pt modelId="{B6357841-838E-2143-A715-4D04C17094D6}">
      <dgm:prSet phldrT="[Text]"/>
      <dgm:spPr/>
      <dgm:t>
        <a:bodyPr/>
        <a:lstStyle/>
        <a:p>
          <a:r>
            <a:rPr lang="en-US" dirty="0"/>
            <a:t>Python</a:t>
          </a:r>
        </a:p>
      </dgm:t>
    </dgm:pt>
    <dgm:pt modelId="{49D3FC00-E4FB-A64D-8244-229FE0AC747F}" type="parTrans" cxnId="{76DD4FC4-180D-FD46-A72D-AE693E27A772}">
      <dgm:prSet/>
      <dgm:spPr/>
      <dgm:t>
        <a:bodyPr/>
        <a:lstStyle/>
        <a:p>
          <a:endParaRPr lang="en-US"/>
        </a:p>
      </dgm:t>
    </dgm:pt>
    <dgm:pt modelId="{BB7F152A-4F5C-1344-8585-CBFFB72F2488}" type="sibTrans" cxnId="{76DD4FC4-180D-FD46-A72D-AE693E27A772}">
      <dgm:prSet/>
      <dgm:spPr/>
      <dgm:t>
        <a:bodyPr/>
        <a:lstStyle/>
        <a:p>
          <a:endParaRPr lang="en-US"/>
        </a:p>
      </dgm:t>
    </dgm:pt>
    <dgm:pt modelId="{DF3E224B-7DC3-0D48-B75E-859FCE1EC93C}">
      <dgm:prSet phldrT="[Text]"/>
      <dgm:spPr/>
      <dgm:t>
        <a:bodyPr/>
        <a:lstStyle/>
        <a:p>
          <a:r>
            <a:rPr lang="en-US" dirty="0"/>
            <a:t>Ruby</a:t>
          </a:r>
        </a:p>
      </dgm:t>
    </dgm:pt>
    <dgm:pt modelId="{B06CC86F-A83A-2948-B075-75647523E311}" type="parTrans" cxnId="{7FC60F17-0BDF-4544-ADFB-CE9F9EC985E2}">
      <dgm:prSet/>
      <dgm:spPr/>
      <dgm:t>
        <a:bodyPr/>
        <a:lstStyle/>
        <a:p>
          <a:endParaRPr lang="en-US"/>
        </a:p>
      </dgm:t>
    </dgm:pt>
    <dgm:pt modelId="{461376D1-22A5-A54F-97AB-CC7999850904}" type="sibTrans" cxnId="{7FC60F17-0BDF-4544-ADFB-CE9F9EC985E2}">
      <dgm:prSet/>
      <dgm:spPr/>
      <dgm:t>
        <a:bodyPr/>
        <a:lstStyle/>
        <a:p>
          <a:endParaRPr lang="en-US"/>
        </a:p>
      </dgm:t>
    </dgm:pt>
    <dgm:pt modelId="{DDEF2207-7592-9041-B55D-7EFFEE47A2D6}">
      <dgm:prSet phldrT="[Text]"/>
      <dgm:spPr/>
      <dgm:t>
        <a:bodyPr/>
        <a:lstStyle/>
        <a:p>
          <a:r>
            <a:rPr lang="en-US" dirty="0"/>
            <a:t>Mean</a:t>
          </a:r>
        </a:p>
      </dgm:t>
    </dgm:pt>
    <dgm:pt modelId="{C09B3017-09D2-8245-8AF0-1EF668B20B70}" type="parTrans" cxnId="{D192492B-6411-8A4F-9B07-F8207B4B178B}">
      <dgm:prSet/>
      <dgm:spPr/>
      <dgm:t>
        <a:bodyPr/>
        <a:lstStyle/>
        <a:p>
          <a:endParaRPr lang="en-US"/>
        </a:p>
      </dgm:t>
    </dgm:pt>
    <dgm:pt modelId="{C54D541A-0988-B541-B90F-44AE24D39257}" type="sibTrans" cxnId="{D192492B-6411-8A4F-9B07-F8207B4B178B}">
      <dgm:prSet/>
      <dgm:spPr/>
      <dgm:t>
        <a:bodyPr/>
        <a:lstStyle/>
        <a:p>
          <a:endParaRPr lang="en-US"/>
        </a:p>
      </dgm:t>
    </dgm:pt>
    <dgm:pt modelId="{D77F5BB5-5B73-E842-B4F5-3701BEB8E97E}">
      <dgm:prSet phldrT="[Text]"/>
      <dgm:spPr/>
      <dgm:t>
        <a:bodyPr/>
        <a:lstStyle/>
        <a:p>
          <a:r>
            <a:rPr lang="en-US" dirty="0"/>
            <a:t>Java</a:t>
          </a:r>
        </a:p>
      </dgm:t>
    </dgm:pt>
    <dgm:pt modelId="{101742E6-CB9B-134A-8329-DDB8C016C6E5}" type="parTrans" cxnId="{ADC01B7A-2F95-5C43-9105-C6987178265D}">
      <dgm:prSet/>
      <dgm:spPr/>
      <dgm:t>
        <a:bodyPr/>
        <a:lstStyle/>
        <a:p>
          <a:endParaRPr lang="en-US"/>
        </a:p>
      </dgm:t>
    </dgm:pt>
    <dgm:pt modelId="{5EDCF2CA-4964-AB44-85B9-D14BF8A5BD6A}" type="sibTrans" cxnId="{ADC01B7A-2F95-5C43-9105-C6987178265D}">
      <dgm:prSet/>
      <dgm:spPr/>
      <dgm:t>
        <a:bodyPr/>
        <a:lstStyle/>
        <a:p>
          <a:endParaRPr lang="en-US"/>
        </a:p>
      </dgm:t>
    </dgm:pt>
    <dgm:pt modelId="{5035B8DC-9A36-F847-BEDB-B701AFB42D0B}" type="pres">
      <dgm:prSet presAssocID="{5E54505D-75AD-6141-AFE5-7FDE6091A34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E23E4D9-717F-3641-AAD8-B9DB0D0EAB51}" type="pres">
      <dgm:prSet presAssocID="{88E2062E-7A2C-0444-91AD-C5E26E2429D7}" presName="root1" presStyleCnt="0"/>
      <dgm:spPr/>
    </dgm:pt>
    <dgm:pt modelId="{255D1D3B-EEBA-8648-9C8B-C9C731E82477}" type="pres">
      <dgm:prSet presAssocID="{88E2062E-7A2C-0444-91AD-C5E26E2429D7}" presName="LevelOneTextNode" presStyleLbl="node0" presStyleIdx="0" presStyleCnt="1">
        <dgm:presLayoutVars>
          <dgm:chPref val="3"/>
        </dgm:presLayoutVars>
      </dgm:prSet>
      <dgm:spPr/>
    </dgm:pt>
    <dgm:pt modelId="{C52FC47E-3E91-F74B-9911-E3AAB525DC0B}" type="pres">
      <dgm:prSet presAssocID="{88E2062E-7A2C-0444-91AD-C5E26E2429D7}" presName="level2hierChild" presStyleCnt="0"/>
      <dgm:spPr/>
    </dgm:pt>
    <dgm:pt modelId="{8EEA3980-EBAD-0547-A654-86BA1A7D9EF9}" type="pres">
      <dgm:prSet presAssocID="{946B4B81-1F40-364A-B1A5-0820A8209848}" presName="conn2-1" presStyleLbl="parChTrans1D2" presStyleIdx="0" presStyleCnt="1"/>
      <dgm:spPr/>
    </dgm:pt>
    <dgm:pt modelId="{D89F9F5D-117F-6F4C-A83F-FFA1BFC97607}" type="pres">
      <dgm:prSet presAssocID="{946B4B81-1F40-364A-B1A5-0820A8209848}" presName="connTx" presStyleLbl="parChTrans1D2" presStyleIdx="0" presStyleCnt="1"/>
      <dgm:spPr/>
    </dgm:pt>
    <dgm:pt modelId="{A206F1E2-5476-6544-804F-A7E03935A7F1}" type="pres">
      <dgm:prSet presAssocID="{04A69711-30CD-2542-A068-88512B8D6EC6}" presName="root2" presStyleCnt="0"/>
      <dgm:spPr/>
    </dgm:pt>
    <dgm:pt modelId="{89524A33-6B86-9342-A115-5D3B15788B76}" type="pres">
      <dgm:prSet presAssocID="{04A69711-30CD-2542-A068-88512B8D6EC6}" presName="LevelTwoTextNode" presStyleLbl="node2" presStyleIdx="0" presStyleCnt="1">
        <dgm:presLayoutVars>
          <dgm:chPref val="3"/>
        </dgm:presLayoutVars>
      </dgm:prSet>
      <dgm:spPr/>
    </dgm:pt>
    <dgm:pt modelId="{2CE4A640-287C-E142-B5E1-044B976DFCC2}" type="pres">
      <dgm:prSet presAssocID="{04A69711-30CD-2542-A068-88512B8D6EC6}" presName="level3hierChild" presStyleCnt="0"/>
      <dgm:spPr/>
    </dgm:pt>
    <dgm:pt modelId="{A93D2487-A34B-AC42-9187-8726A9606161}" type="pres">
      <dgm:prSet presAssocID="{8CE04545-6EDF-E349-A9BD-4A5529703870}" presName="conn2-1" presStyleLbl="parChTrans1D3" presStyleIdx="0" presStyleCnt="5"/>
      <dgm:spPr/>
    </dgm:pt>
    <dgm:pt modelId="{5CFC8EEF-70EF-954F-962B-DFF879CC3B99}" type="pres">
      <dgm:prSet presAssocID="{8CE04545-6EDF-E349-A9BD-4A5529703870}" presName="connTx" presStyleLbl="parChTrans1D3" presStyleIdx="0" presStyleCnt="5"/>
      <dgm:spPr/>
    </dgm:pt>
    <dgm:pt modelId="{ACC60B05-1DF4-844B-89CD-61D51C30328F}" type="pres">
      <dgm:prSet presAssocID="{D1E6E67D-6B80-A54D-ABC2-B716ACBCE545}" presName="root2" presStyleCnt="0"/>
      <dgm:spPr/>
    </dgm:pt>
    <dgm:pt modelId="{529FEE28-20EC-D641-B87F-C26196FEF3E7}" type="pres">
      <dgm:prSet presAssocID="{D1E6E67D-6B80-A54D-ABC2-B716ACBCE545}" presName="LevelTwoTextNode" presStyleLbl="node3" presStyleIdx="0" presStyleCnt="5">
        <dgm:presLayoutVars>
          <dgm:chPref val="3"/>
        </dgm:presLayoutVars>
      </dgm:prSet>
      <dgm:spPr/>
    </dgm:pt>
    <dgm:pt modelId="{A4B253AA-1526-D34B-AA0E-8787D675397C}" type="pres">
      <dgm:prSet presAssocID="{D1E6E67D-6B80-A54D-ABC2-B716ACBCE545}" presName="level3hierChild" presStyleCnt="0"/>
      <dgm:spPr/>
    </dgm:pt>
    <dgm:pt modelId="{2CB2131F-0D80-1C45-AF04-F9EB5C9576A7}" type="pres">
      <dgm:prSet presAssocID="{49D3FC00-E4FB-A64D-8244-229FE0AC747F}" presName="conn2-1" presStyleLbl="parChTrans1D3" presStyleIdx="1" presStyleCnt="5"/>
      <dgm:spPr/>
    </dgm:pt>
    <dgm:pt modelId="{40A42C9D-17CF-DC40-92DB-7A8654CA9D8B}" type="pres">
      <dgm:prSet presAssocID="{49D3FC00-E4FB-A64D-8244-229FE0AC747F}" presName="connTx" presStyleLbl="parChTrans1D3" presStyleIdx="1" presStyleCnt="5"/>
      <dgm:spPr/>
    </dgm:pt>
    <dgm:pt modelId="{06EB7797-B387-F542-BFAD-E04F30BFF969}" type="pres">
      <dgm:prSet presAssocID="{B6357841-838E-2143-A715-4D04C17094D6}" presName="root2" presStyleCnt="0"/>
      <dgm:spPr/>
    </dgm:pt>
    <dgm:pt modelId="{DBB891A8-2FFF-DD4B-86DC-4F41E7D25D7F}" type="pres">
      <dgm:prSet presAssocID="{B6357841-838E-2143-A715-4D04C17094D6}" presName="LevelTwoTextNode" presStyleLbl="node3" presStyleIdx="1" presStyleCnt="5">
        <dgm:presLayoutVars>
          <dgm:chPref val="3"/>
        </dgm:presLayoutVars>
      </dgm:prSet>
      <dgm:spPr/>
    </dgm:pt>
    <dgm:pt modelId="{6EAAA9B9-7D09-9C41-B86A-8585139FD26F}" type="pres">
      <dgm:prSet presAssocID="{B6357841-838E-2143-A715-4D04C17094D6}" presName="level3hierChild" presStyleCnt="0"/>
      <dgm:spPr/>
    </dgm:pt>
    <dgm:pt modelId="{8FE74E84-2E8E-384E-A163-CDD996793F3D}" type="pres">
      <dgm:prSet presAssocID="{B06CC86F-A83A-2948-B075-75647523E311}" presName="conn2-1" presStyleLbl="parChTrans1D3" presStyleIdx="2" presStyleCnt="5"/>
      <dgm:spPr/>
    </dgm:pt>
    <dgm:pt modelId="{82645C10-5199-DE46-BA4B-5E718C4BC51A}" type="pres">
      <dgm:prSet presAssocID="{B06CC86F-A83A-2948-B075-75647523E311}" presName="connTx" presStyleLbl="parChTrans1D3" presStyleIdx="2" presStyleCnt="5"/>
      <dgm:spPr/>
    </dgm:pt>
    <dgm:pt modelId="{1C50C4A4-F8B2-5642-A345-60FAA24622CE}" type="pres">
      <dgm:prSet presAssocID="{DF3E224B-7DC3-0D48-B75E-859FCE1EC93C}" presName="root2" presStyleCnt="0"/>
      <dgm:spPr/>
    </dgm:pt>
    <dgm:pt modelId="{0EA1E1AE-8303-9440-A386-4F89B8608391}" type="pres">
      <dgm:prSet presAssocID="{DF3E224B-7DC3-0D48-B75E-859FCE1EC93C}" presName="LevelTwoTextNode" presStyleLbl="node3" presStyleIdx="2" presStyleCnt="5">
        <dgm:presLayoutVars>
          <dgm:chPref val="3"/>
        </dgm:presLayoutVars>
      </dgm:prSet>
      <dgm:spPr/>
    </dgm:pt>
    <dgm:pt modelId="{2F3AB681-F31C-274C-AE6E-90A6852F3C8F}" type="pres">
      <dgm:prSet presAssocID="{DF3E224B-7DC3-0D48-B75E-859FCE1EC93C}" presName="level3hierChild" presStyleCnt="0"/>
      <dgm:spPr/>
    </dgm:pt>
    <dgm:pt modelId="{1273A502-4D7D-4841-9A90-7837DEAF4F8F}" type="pres">
      <dgm:prSet presAssocID="{C09B3017-09D2-8245-8AF0-1EF668B20B70}" presName="conn2-1" presStyleLbl="parChTrans1D3" presStyleIdx="3" presStyleCnt="5"/>
      <dgm:spPr/>
    </dgm:pt>
    <dgm:pt modelId="{193E4866-2672-DE4D-A118-4D4421F7AD56}" type="pres">
      <dgm:prSet presAssocID="{C09B3017-09D2-8245-8AF0-1EF668B20B70}" presName="connTx" presStyleLbl="parChTrans1D3" presStyleIdx="3" presStyleCnt="5"/>
      <dgm:spPr/>
    </dgm:pt>
    <dgm:pt modelId="{B07155A5-F397-674F-B527-B80E1121D9B5}" type="pres">
      <dgm:prSet presAssocID="{DDEF2207-7592-9041-B55D-7EFFEE47A2D6}" presName="root2" presStyleCnt="0"/>
      <dgm:spPr/>
    </dgm:pt>
    <dgm:pt modelId="{136F9228-E36A-0C48-9BD8-00B7AA0F204A}" type="pres">
      <dgm:prSet presAssocID="{DDEF2207-7592-9041-B55D-7EFFEE47A2D6}" presName="LevelTwoTextNode" presStyleLbl="node3" presStyleIdx="3" presStyleCnt="5">
        <dgm:presLayoutVars>
          <dgm:chPref val="3"/>
        </dgm:presLayoutVars>
      </dgm:prSet>
      <dgm:spPr/>
    </dgm:pt>
    <dgm:pt modelId="{4EEDD8F4-4DF6-B947-AAC4-8F52C225C8CF}" type="pres">
      <dgm:prSet presAssocID="{DDEF2207-7592-9041-B55D-7EFFEE47A2D6}" presName="level3hierChild" presStyleCnt="0"/>
      <dgm:spPr/>
    </dgm:pt>
    <dgm:pt modelId="{7092B86C-0BCC-5649-A5B3-EF4E1CDA2B03}" type="pres">
      <dgm:prSet presAssocID="{101742E6-CB9B-134A-8329-DDB8C016C6E5}" presName="conn2-1" presStyleLbl="parChTrans1D3" presStyleIdx="4" presStyleCnt="5"/>
      <dgm:spPr/>
    </dgm:pt>
    <dgm:pt modelId="{FB5EE6C3-4DDA-B549-8D49-847C8A5DE6A0}" type="pres">
      <dgm:prSet presAssocID="{101742E6-CB9B-134A-8329-DDB8C016C6E5}" presName="connTx" presStyleLbl="parChTrans1D3" presStyleIdx="4" presStyleCnt="5"/>
      <dgm:spPr/>
    </dgm:pt>
    <dgm:pt modelId="{C1446766-0F96-1047-AA52-72412B1723EB}" type="pres">
      <dgm:prSet presAssocID="{D77F5BB5-5B73-E842-B4F5-3701BEB8E97E}" presName="root2" presStyleCnt="0"/>
      <dgm:spPr/>
    </dgm:pt>
    <dgm:pt modelId="{65BCE309-930A-8044-93B0-6E6900C575B4}" type="pres">
      <dgm:prSet presAssocID="{D77F5BB5-5B73-E842-B4F5-3701BEB8E97E}" presName="LevelTwoTextNode" presStyleLbl="node3" presStyleIdx="4" presStyleCnt="5">
        <dgm:presLayoutVars>
          <dgm:chPref val="3"/>
        </dgm:presLayoutVars>
      </dgm:prSet>
      <dgm:spPr/>
    </dgm:pt>
    <dgm:pt modelId="{4DCC723B-3CBB-E146-98CE-79C06919FB4C}" type="pres">
      <dgm:prSet presAssocID="{D77F5BB5-5B73-E842-B4F5-3701BEB8E97E}" presName="level3hierChild" presStyleCnt="0"/>
      <dgm:spPr/>
    </dgm:pt>
  </dgm:ptLst>
  <dgm:cxnLst>
    <dgm:cxn modelId="{3DDD770C-4F2C-9D4C-BFF6-1E18F602224A}" srcId="{88E2062E-7A2C-0444-91AD-C5E26E2429D7}" destId="{04A69711-30CD-2542-A068-88512B8D6EC6}" srcOrd="0" destOrd="0" parTransId="{946B4B81-1F40-364A-B1A5-0820A8209848}" sibTransId="{3024ED3A-FA24-D047-BB17-4011EE46E6FA}"/>
    <dgm:cxn modelId="{7FC60F17-0BDF-4544-ADFB-CE9F9EC985E2}" srcId="{04A69711-30CD-2542-A068-88512B8D6EC6}" destId="{DF3E224B-7DC3-0D48-B75E-859FCE1EC93C}" srcOrd="2" destOrd="0" parTransId="{B06CC86F-A83A-2948-B075-75647523E311}" sibTransId="{461376D1-22A5-A54F-97AB-CC7999850904}"/>
    <dgm:cxn modelId="{D192492B-6411-8A4F-9B07-F8207B4B178B}" srcId="{04A69711-30CD-2542-A068-88512B8D6EC6}" destId="{DDEF2207-7592-9041-B55D-7EFFEE47A2D6}" srcOrd="3" destOrd="0" parTransId="{C09B3017-09D2-8245-8AF0-1EF668B20B70}" sibTransId="{C54D541A-0988-B541-B90F-44AE24D39257}"/>
    <dgm:cxn modelId="{025BCF2E-E3EF-E445-B8CC-2F73ED45FD73}" type="presOf" srcId="{5E54505D-75AD-6141-AFE5-7FDE6091A341}" destId="{5035B8DC-9A36-F847-BEDB-B701AFB42D0B}" srcOrd="0" destOrd="0" presId="urn:microsoft.com/office/officeart/2005/8/layout/hierarchy2"/>
    <dgm:cxn modelId="{2D70EE3B-3E46-BD4B-A0DD-0867BDFBCF15}" srcId="{04A69711-30CD-2542-A068-88512B8D6EC6}" destId="{D1E6E67D-6B80-A54D-ABC2-B716ACBCE545}" srcOrd="0" destOrd="0" parTransId="{8CE04545-6EDF-E349-A9BD-4A5529703870}" sibTransId="{DBE26A8E-8998-9E48-809E-C5139B12A5E5}"/>
    <dgm:cxn modelId="{85004940-A3D5-6441-8074-1342B1FB0362}" type="presOf" srcId="{04A69711-30CD-2542-A068-88512B8D6EC6}" destId="{89524A33-6B86-9342-A115-5D3B15788B76}" srcOrd="0" destOrd="0" presId="urn:microsoft.com/office/officeart/2005/8/layout/hierarchy2"/>
    <dgm:cxn modelId="{B54C5A54-F43D-F949-ACBF-5608AB2E9ECB}" type="presOf" srcId="{D1E6E67D-6B80-A54D-ABC2-B716ACBCE545}" destId="{529FEE28-20EC-D641-B87F-C26196FEF3E7}" srcOrd="0" destOrd="0" presId="urn:microsoft.com/office/officeart/2005/8/layout/hierarchy2"/>
    <dgm:cxn modelId="{4451AB55-6407-E542-9E35-866D4852010A}" type="presOf" srcId="{C09B3017-09D2-8245-8AF0-1EF668B20B70}" destId="{1273A502-4D7D-4841-9A90-7837DEAF4F8F}" srcOrd="0" destOrd="0" presId="urn:microsoft.com/office/officeart/2005/8/layout/hierarchy2"/>
    <dgm:cxn modelId="{D945A859-7CBF-7949-BE74-23D2323046C5}" type="presOf" srcId="{B06CC86F-A83A-2948-B075-75647523E311}" destId="{82645C10-5199-DE46-BA4B-5E718C4BC51A}" srcOrd="1" destOrd="0" presId="urn:microsoft.com/office/officeart/2005/8/layout/hierarchy2"/>
    <dgm:cxn modelId="{7AD37671-855A-5F46-8278-BBDB8330C139}" type="presOf" srcId="{C09B3017-09D2-8245-8AF0-1EF668B20B70}" destId="{193E4866-2672-DE4D-A118-4D4421F7AD56}" srcOrd="1" destOrd="0" presId="urn:microsoft.com/office/officeart/2005/8/layout/hierarchy2"/>
    <dgm:cxn modelId="{ADC01B7A-2F95-5C43-9105-C6987178265D}" srcId="{04A69711-30CD-2542-A068-88512B8D6EC6}" destId="{D77F5BB5-5B73-E842-B4F5-3701BEB8E97E}" srcOrd="4" destOrd="0" parTransId="{101742E6-CB9B-134A-8329-DDB8C016C6E5}" sibTransId="{5EDCF2CA-4964-AB44-85B9-D14BF8A5BD6A}"/>
    <dgm:cxn modelId="{AC169A80-6E64-7C4E-A76F-7C8768AF8152}" type="presOf" srcId="{946B4B81-1F40-364A-B1A5-0820A8209848}" destId="{8EEA3980-EBAD-0547-A654-86BA1A7D9EF9}" srcOrd="0" destOrd="0" presId="urn:microsoft.com/office/officeart/2005/8/layout/hierarchy2"/>
    <dgm:cxn modelId="{F952398A-C979-684B-A36F-BA3DB3C1B55C}" type="presOf" srcId="{B6357841-838E-2143-A715-4D04C17094D6}" destId="{DBB891A8-2FFF-DD4B-86DC-4F41E7D25D7F}" srcOrd="0" destOrd="0" presId="urn:microsoft.com/office/officeart/2005/8/layout/hierarchy2"/>
    <dgm:cxn modelId="{7C438A8F-FA71-BF46-8409-37E80A152A47}" type="presOf" srcId="{DDEF2207-7592-9041-B55D-7EFFEE47A2D6}" destId="{136F9228-E36A-0C48-9BD8-00B7AA0F204A}" srcOrd="0" destOrd="0" presId="urn:microsoft.com/office/officeart/2005/8/layout/hierarchy2"/>
    <dgm:cxn modelId="{4E04559E-71C7-5A4B-A353-4A4E4FD0EF19}" type="presOf" srcId="{DF3E224B-7DC3-0D48-B75E-859FCE1EC93C}" destId="{0EA1E1AE-8303-9440-A386-4F89B8608391}" srcOrd="0" destOrd="0" presId="urn:microsoft.com/office/officeart/2005/8/layout/hierarchy2"/>
    <dgm:cxn modelId="{44214DBC-8104-F640-BB74-A279933BB68D}" type="presOf" srcId="{49D3FC00-E4FB-A64D-8244-229FE0AC747F}" destId="{2CB2131F-0D80-1C45-AF04-F9EB5C9576A7}" srcOrd="0" destOrd="0" presId="urn:microsoft.com/office/officeart/2005/8/layout/hierarchy2"/>
    <dgm:cxn modelId="{027812C1-B981-F84B-B8B7-F78E48361421}" type="presOf" srcId="{88E2062E-7A2C-0444-91AD-C5E26E2429D7}" destId="{255D1D3B-EEBA-8648-9C8B-C9C731E82477}" srcOrd="0" destOrd="0" presId="urn:microsoft.com/office/officeart/2005/8/layout/hierarchy2"/>
    <dgm:cxn modelId="{76DD4FC4-180D-FD46-A72D-AE693E27A772}" srcId="{04A69711-30CD-2542-A068-88512B8D6EC6}" destId="{B6357841-838E-2143-A715-4D04C17094D6}" srcOrd="1" destOrd="0" parTransId="{49D3FC00-E4FB-A64D-8244-229FE0AC747F}" sibTransId="{BB7F152A-4F5C-1344-8585-CBFFB72F2488}"/>
    <dgm:cxn modelId="{D17258CC-E675-3343-B279-6CC1338FD756}" srcId="{5E54505D-75AD-6141-AFE5-7FDE6091A341}" destId="{88E2062E-7A2C-0444-91AD-C5E26E2429D7}" srcOrd="0" destOrd="0" parTransId="{DA8541E8-F9FD-AB4E-AE6D-E8F9C1A7796E}" sibTransId="{D1516BFA-8212-C545-9C82-8D952BFAD6FC}"/>
    <dgm:cxn modelId="{EF727BCE-E2F7-724B-B463-97349B7CAC1D}" type="presOf" srcId="{946B4B81-1F40-364A-B1A5-0820A8209848}" destId="{D89F9F5D-117F-6F4C-A83F-FFA1BFC97607}" srcOrd="1" destOrd="0" presId="urn:microsoft.com/office/officeart/2005/8/layout/hierarchy2"/>
    <dgm:cxn modelId="{1FF005D3-DE9C-5344-95CC-1CFF8BC841C0}" type="presOf" srcId="{B06CC86F-A83A-2948-B075-75647523E311}" destId="{8FE74E84-2E8E-384E-A163-CDD996793F3D}" srcOrd="0" destOrd="0" presId="urn:microsoft.com/office/officeart/2005/8/layout/hierarchy2"/>
    <dgm:cxn modelId="{CE1338DB-094A-FD4F-9B00-A90CB5FE2F48}" type="presOf" srcId="{101742E6-CB9B-134A-8329-DDB8C016C6E5}" destId="{FB5EE6C3-4DDA-B549-8D49-847C8A5DE6A0}" srcOrd="1" destOrd="0" presId="urn:microsoft.com/office/officeart/2005/8/layout/hierarchy2"/>
    <dgm:cxn modelId="{C0BBABDE-7416-DB44-81CD-005F8AAF83DD}" type="presOf" srcId="{8CE04545-6EDF-E349-A9BD-4A5529703870}" destId="{5CFC8EEF-70EF-954F-962B-DFF879CC3B99}" srcOrd="1" destOrd="0" presId="urn:microsoft.com/office/officeart/2005/8/layout/hierarchy2"/>
    <dgm:cxn modelId="{A9A64FEA-3547-F741-8BAB-541EFC026714}" type="presOf" srcId="{8CE04545-6EDF-E349-A9BD-4A5529703870}" destId="{A93D2487-A34B-AC42-9187-8726A9606161}" srcOrd="0" destOrd="0" presId="urn:microsoft.com/office/officeart/2005/8/layout/hierarchy2"/>
    <dgm:cxn modelId="{74C733F4-8685-8941-903E-2AA907B9690B}" type="presOf" srcId="{49D3FC00-E4FB-A64D-8244-229FE0AC747F}" destId="{40A42C9D-17CF-DC40-92DB-7A8654CA9D8B}" srcOrd="1" destOrd="0" presId="urn:microsoft.com/office/officeart/2005/8/layout/hierarchy2"/>
    <dgm:cxn modelId="{BF4D15F9-3F30-8941-9D8B-69EDC526679D}" type="presOf" srcId="{D77F5BB5-5B73-E842-B4F5-3701BEB8E97E}" destId="{65BCE309-930A-8044-93B0-6E6900C575B4}" srcOrd="0" destOrd="0" presId="urn:microsoft.com/office/officeart/2005/8/layout/hierarchy2"/>
    <dgm:cxn modelId="{670DEAF9-B006-E24B-A2F0-1AA9525C5825}" type="presOf" srcId="{101742E6-CB9B-134A-8329-DDB8C016C6E5}" destId="{7092B86C-0BCC-5649-A5B3-EF4E1CDA2B03}" srcOrd="0" destOrd="0" presId="urn:microsoft.com/office/officeart/2005/8/layout/hierarchy2"/>
    <dgm:cxn modelId="{04B31590-0D44-8341-98D9-DC8E4BA56B2B}" type="presParOf" srcId="{5035B8DC-9A36-F847-BEDB-B701AFB42D0B}" destId="{6E23E4D9-717F-3641-AAD8-B9DB0D0EAB51}" srcOrd="0" destOrd="0" presId="urn:microsoft.com/office/officeart/2005/8/layout/hierarchy2"/>
    <dgm:cxn modelId="{33C5D277-E289-454D-A942-E706FE8BD017}" type="presParOf" srcId="{6E23E4D9-717F-3641-AAD8-B9DB0D0EAB51}" destId="{255D1D3B-EEBA-8648-9C8B-C9C731E82477}" srcOrd="0" destOrd="0" presId="urn:microsoft.com/office/officeart/2005/8/layout/hierarchy2"/>
    <dgm:cxn modelId="{9AF5FA44-6A0D-9441-9C44-E13F3B5254F2}" type="presParOf" srcId="{6E23E4D9-717F-3641-AAD8-B9DB0D0EAB51}" destId="{C52FC47E-3E91-F74B-9911-E3AAB525DC0B}" srcOrd="1" destOrd="0" presId="urn:microsoft.com/office/officeart/2005/8/layout/hierarchy2"/>
    <dgm:cxn modelId="{7FA04A47-83F3-E145-BA7A-34CD6CF2E158}" type="presParOf" srcId="{C52FC47E-3E91-F74B-9911-E3AAB525DC0B}" destId="{8EEA3980-EBAD-0547-A654-86BA1A7D9EF9}" srcOrd="0" destOrd="0" presId="urn:microsoft.com/office/officeart/2005/8/layout/hierarchy2"/>
    <dgm:cxn modelId="{C8AB08D6-8459-5145-A1F6-073AC3FB0202}" type="presParOf" srcId="{8EEA3980-EBAD-0547-A654-86BA1A7D9EF9}" destId="{D89F9F5D-117F-6F4C-A83F-FFA1BFC97607}" srcOrd="0" destOrd="0" presId="urn:microsoft.com/office/officeart/2005/8/layout/hierarchy2"/>
    <dgm:cxn modelId="{6D318B5D-CA8E-EA46-88E3-DA6CB12A8D4A}" type="presParOf" srcId="{C52FC47E-3E91-F74B-9911-E3AAB525DC0B}" destId="{A206F1E2-5476-6544-804F-A7E03935A7F1}" srcOrd="1" destOrd="0" presId="urn:microsoft.com/office/officeart/2005/8/layout/hierarchy2"/>
    <dgm:cxn modelId="{A82FC7C6-7A94-134A-AB6B-E89998DC6F36}" type="presParOf" srcId="{A206F1E2-5476-6544-804F-A7E03935A7F1}" destId="{89524A33-6B86-9342-A115-5D3B15788B76}" srcOrd="0" destOrd="0" presId="urn:microsoft.com/office/officeart/2005/8/layout/hierarchy2"/>
    <dgm:cxn modelId="{8FFEC706-74C9-FD47-9FEC-737DEBAD666F}" type="presParOf" srcId="{A206F1E2-5476-6544-804F-A7E03935A7F1}" destId="{2CE4A640-287C-E142-B5E1-044B976DFCC2}" srcOrd="1" destOrd="0" presId="urn:microsoft.com/office/officeart/2005/8/layout/hierarchy2"/>
    <dgm:cxn modelId="{0A092350-96B4-3C4F-B12A-DE8830E497C0}" type="presParOf" srcId="{2CE4A640-287C-E142-B5E1-044B976DFCC2}" destId="{A93D2487-A34B-AC42-9187-8726A9606161}" srcOrd="0" destOrd="0" presId="urn:microsoft.com/office/officeart/2005/8/layout/hierarchy2"/>
    <dgm:cxn modelId="{F6D96CEA-5F61-0443-A298-4D68F24BD119}" type="presParOf" srcId="{A93D2487-A34B-AC42-9187-8726A9606161}" destId="{5CFC8EEF-70EF-954F-962B-DFF879CC3B99}" srcOrd="0" destOrd="0" presId="urn:microsoft.com/office/officeart/2005/8/layout/hierarchy2"/>
    <dgm:cxn modelId="{79062168-3B1A-1445-94F3-1E75765E9377}" type="presParOf" srcId="{2CE4A640-287C-E142-B5E1-044B976DFCC2}" destId="{ACC60B05-1DF4-844B-89CD-61D51C30328F}" srcOrd="1" destOrd="0" presId="urn:microsoft.com/office/officeart/2005/8/layout/hierarchy2"/>
    <dgm:cxn modelId="{79E38D1E-1F69-AB40-8900-B32D9ED6A2DF}" type="presParOf" srcId="{ACC60B05-1DF4-844B-89CD-61D51C30328F}" destId="{529FEE28-20EC-D641-B87F-C26196FEF3E7}" srcOrd="0" destOrd="0" presId="urn:microsoft.com/office/officeart/2005/8/layout/hierarchy2"/>
    <dgm:cxn modelId="{22BAC176-2014-8D41-B1DA-C69BA66DE9B7}" type="presParOf" srcId="{ACC60B05-1DF4-844B-89CD-61D51C30328F}" destId="{A4B253AA-1526-D34B-AA0E-8787D675397C}" srcOrd="1" destOrd="0" presId="urn:microsoft.com/office/officeart/2005/8/layout/hierarchy2"/>
    <dgm:cxn modelId="{E601DCE4-BD61-7648-AF90-2BD7E093D5F3}" type="presParOf" srcId="{2CE4A640-287C-E142-B5E1-044B976DFCC2}" destId="{2CB2131F-0D80-1C45-AF04-F9EB5C9576A7}" srcOrd="2" destOrd="0" presId="urn:microsoft.com/office/officeart/2005/8/layout/hierarchy2"/>
    <dgm:cxn modelId="{7B82527D-9DFA-6E4C-ACF9-0AA40DF61010}" type="presParOf" srcId="{2CB2131F-0D80-1C45-AF04-F9EB5C9576A7}" destId="{40A42C9D-17CF-DC40-92DB-7A8654CA9D8B}" srcOrd="0" destOrd="0" presId="urn:microsoft.com/office/officeart/2005/8/layout/hierarchy2"/>
    <dgm:cxn modelId="{F0201E12-1FAF-2142-9BCB-8D3A8868E936}" type="presParOf" srcId="{2CE4A640-287C-E142-B5E1-044B976DFCC2}" destId="{06EB7797-B387-F542-BFAD-E04F30BFF969}" srcOrd="3" destOrd="0" presId="urn:microsoft.com/office/officeart/2005/8/layout/hierarchy2"/>
    <dgm:cxn modelId="{53D3D245-4BD0-E944-8D98-400BF2423CE3}" type="presParOf" srcId="{06EB7797-B387-F542-BFAD-E04F30BFF969}" destId="{DBB891A8-2FFF-DD4B-86DC-4F41E7D25D7F}" srcOrd="0" destOrd="0" presId="urn:microsoft.com/office/officeart/2005/8/layout/hierarchy2"/>
    <dgm:cxn modelId="{731484A5-8F53-CE40-B848-76E052B0E795}" type="presParOf" srcId="{06EB7797-B387-F542-BFAD-E04F30BFF969}" destId="{6EAAA9B9-7D09-9C41-B86A-8585139FD26F}" srcOrd="1" destOrd="0" presId="urn:microsoft.com/office/officeart/2005/8/layout/hierarchy2"/>
    <dgm:cxn modelId="{AF91CAD8-F587-4848-97F6-670235B72921}" type="presParOf" srcId="{2CE4A640-287C-E142-B5E1-044B976DFCC2}" destId="{8FE74E84-2E8E-384E-A163-CDD996793F3D}" srcOrd="4" destOrd="0" presId="urn:microsoft.com/office/officeart/2005/8/layout/hierarchy2"/>
    <dgm:cxn modelId="{7E6EA031-3877-E243-B980-9287653C56AA}" type="presParOf" srcId="{8FE74E84-2E8E-384E-A163-CDD996793F3D}" destId="{82645C10-5199-DE46-BA4B-5E718C4BC51A}" srcOrd="0" destOrd="0" presId="urn:microsoft.com/office/officeart/2005/8/layout/hierarchy2"/>
    <dgm:cxn modelId="{73F2DA56-4CF8-5F45-99F2-D0BB58F9F411}" type="presParOf" srcId="{2CE4A640-287C-E142-B5E1-044B976DFCC2}" destId="{1C50C4A4-F8B2-5642-A345-60FAA24622CE}" srcOrd="5" destOrd="0" presId="urn:microsoft.com/office/officeart/2005/8/layout/hierarchy2"/>
    <dgm:cxn modelId="{01237DFA-FEE0-8B4C-B7A4-46EF5FD87444}" type="presParOf" srcId="{1C50C4A4-F8B2-5642-A345-60FAA24622CE}" destId="{0EA1E1AE-8303-9440-A386-4F89B8608391}" srcOrd="0" destOrd="0" presId="urn:microsoft.com/office/officeart/2005/8/layout/hierarchy2"/>
    <dgm:cxn modelId="{9A6FB2F7-72F2-BC40-84C5-4A077FED9292}" type="presParOf" srcId="{1C50C4A4-F8B2-5642-A345-60FAA24622CE}" destId="{2F3AB681-F31C-274C-AE6E-90A6852F3C8F}" srcOrd="1" destOrd="0" presId="urn:microsoft.com/office/officeart/2005/8/layout/hierarchy2"/>
    <dgm:cxn modelId="{95364ABB-A333-7C45-8AAC-A1782D753733}" type="presParOf" srcId="{2CE4A640-287C-E142-B5E1-044B976DFCC2}" destId="{1273A502-4D7D-4841-9A90-7837DEAF4F8F}" srcOrd="6" destOrd="0" presId="urn:microsoft.com/office/officeart/2005/8/layout/hierarchy2"/>
    <dgm:cxn modelId="{4B0BB115-0146-DA41-A973-649877D96E1F}" type="presParOf" srcId="{1273A502-4D7D-4841-9A90-7837DEAF4F8F}" destId="{193E4866-2672-DE4D-A118-4D4421F7AD56}" srcOrd="0" destOrd="0" presId="urn:microsoft.com/office/officeart/2005/8/layout/hierarchy2"/>
    <dgm:cxn modelId="{AD8A4F49-D069-A54B-98CB-764D075D06C6}" type="presParOf" srcId="{2CE4A640-287C-E142-B5E1-044B976DFCC2}" destId="{B07155A5-F397-674F-B527-B80E1121D9B5}" srcOrd="7" destOrd="0" presId="urn:microsoft.com/office/officeart/2005/8/layout/hierarchy2"/>
    <dgm:cxn modelId="{D42AB774-11BC-3A44-A957-A87DB644EE05}" type="presParOf" srcId="{B07155A5-F397-674F-B527-B80E1121D9B5}" destId="{136F9228-E36A-0C48-9BD8-00B7AA0F204A}" srcOrd="0" destOrd="0" presId="urn:microsoft.com/office/officeart/2005/8/layout/hierarchy2"/>
    <dgm:cxn modelId="{4863504A-25B8-854A-953F-D50B2C031EAA}" type="presParOf" srcId="{B07155A5-F397-674F-B527-B80E1121D9B5}" destId="{4EEDD8F4-4DF6-B947-AAC4-8F52C225C8CF}" srcOrd="1" destOrd="0" presId="urn:microsoft.com/office/officeart/2005/8/layout/hierarchy2"/>
    <dgm:cxn modelId="{3D07700F-EF02-7946-86F6-04FC9D7A0158}" type="presParOf" srcId="{2CE4A640-287C-E142-B5E1-044B976DFCC2}" destId="{7092B86C-0BCC-5649-A5B3-EF4E1CDA2B03}" srcOrd="8" destOrd="0" presId="urn:microsoft.com/office/officeart/2005/8/layout/hierarchy2"/>
    <dgm:cxn modelId="{A40C617D-62AF-5849-9FE9-BBA5E4DD59BC}" type="presParOf" srcId="{7092B86C-0BCC-5649-A5B3-EF4E1CDA2B03}" destId="{FB5EE6C3-4DDA-B549-8D49-847C8A5DE6A0}" srcOrd="0" destOrd="0" presId="urn:microsoft.com/office/officeart/2005/8/layout/hierarchy2"/>
    <dgm:cxn modelId="{30275212-CE89-664B-AFC9-8A418C95E581}" type="presParOf" srcId="{2CE4A640-287C-E142-B5E1-044B976DFCC2}" destId="{C1446766-0F96-1047-AA52-72412B1723EB}" srcOrd="9" destOrd="0" presId="urn:microsoft.com/office/officeart/2005/8/layout/hierarchy2"/>
    <dgm:cxn modelId="{06D561B1-3F64-3E47-9FF0-EEF147C1AC01}" type="presParOf" srcId="{C1446766-0F96-1047-AA52-72412B1723EB}" destId="{65BCE309-930A-8044-93B0-6E6900C575B4}" srcOrd="0" destOrd="0" presId="urn:microsoft.com/office/officeart/2005/8/layout/hierarchy2"/>
    <dgm:cxn modelId="{C9EB5C2B-C0F6-EA4B-9D84-DB698396D650}" type="presParOf" srcId="{C1446766-0F96-1047-AA52-72412B1723EB}" destId="{4DCC723B-3CBB-E146-98CE-79C06919FB4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D800A0-06A7-A44E-9AE3-6B83B5ECA76D}">
      <dsp:nvSpPr>
        <dsp:cNvPr id="0" name=""/>
        <dsp:cNvSpPr/>
      </dsp:nvSpPr>
      <dsp:spPr>
        <a:xfrm>
          <a:off x="3698588" y="2832991"/>
          <a:ext cx="91440" cy="5274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2746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83356A-E56C-3D46-A1A0-CFD32AB1EDBD}">
      <dsp:nvSpPr>
        <dsp:cNvPr id="0" name=""/>
        <dsp:cNvSpPr/>
      </dsp:nvSpPr>
      <dsp:spPr>
        <a:xfrm>
          <a:off x="2635982" y="1153877"/>
          <a:ext cx="1108326" cy="5274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450"/>
              </a:lnTo>
              <a:lnTo>
                <a:pt x="1108326" y="359450"/>
              </a:lnTo>
              <a:lnTo>
                <a:pt x="1108326" y="52746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AB79DC-21F7-AC4B-8C31-4A19294F7312}">
      <dsp:nvSpPr>
        <dsp:cNvPr id="0" name=""/>
        <dsp:cNvSpPr/>
      </dsp:nvSpPr>
      <dsp:spPr>
        <a:xfrm>
          <a:off x="1481936" y="2832991"/>
          <a:ext cx="91440" cy="5274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2746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38E759-7828-2344-8109-9E8B336326E1}">
      <dsp:nvSpPr>
        <dsp:cNvPr id="0" name=""/>
        <dsp:cNvSpPr/>
      </dsp:nvSpPr>
      <dsp:spPr>
        <a:xfrm>
          <a:off x="1527656" y="1153877"/>
          <a:ext cx="1108326" cy="527462"/>
        </a:xfrm>
        <a:custGeom>
          <a:avLst/>
          <a:gdLst/>
          <a:ahLst/>
          <a:cxnLst/>
          <a:rect l="0" t="0" r="0" b="0"/>
          <a:pathLst>
            <a:path>
              <a:moveTo>
                <a:pt x="1108326" y="0"/>
              </a:moveTo>
              <a:lnTo>
                <a:pt x="1108326" y="359450"/>
              </a:lnTo>
              <a:lnTo>
                <a:pt x="0" y="359450"/>
              </a:lnTo>
              <a:lnTo>
                <a:pt x="0" y="52746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0F94E0-9B59-5049-B37A-216A8817A03E}">
      <dsp:nvSpPr>
        <dsp:cNvPr id="0" name=""/>
        <dsp:cNvSpPr/>
      </dsp:nvSpPr>
      <dsp:spPr>
        <a:xfrm>
          <a:off x="1729170" y="2226"/>
          <a:ext cx="1813624" cy="11516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BA47F-3B1F-A740-B6AB-A0F105B5D732}">
      <dsp:nvSpPr>
        <dsp:cNvPr id="0" name=""/>
        <dsp:cNvSpPr/>
      </dsp:nvSpPr>
      <dsp:spPr>
        <a:xfrm>
          <a:off x="1930684" y="193664"/>
          <a:ext cx="1813624" cy="11516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Ruby on Rails</a:t>
          </a:r>
        </a:p>
      </dsp:txBody>
      <dsp:txXfrm>
        <a:off x="1964415" y="227395"/>
        <a:ext cx="1746162" cy="1084189"/>
      </dsp:txXfrm>
    </dsp:sp>
    <dsp:sp modelId="{6ADF2D51-C5EA-EC4C-9301-C59A55A4E259}">
      <dsp:nvSpPr>
        <dsp:cNvPr id="0" name=""/>
        <dsp:cNvSpPr/>
      </dsp:nvSpPr>
      <dsp:spPr>
        <a:xfrm>
          <a:off x="620844" y="1681340"/>
          <a:ext cx="1813624" cy="115165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062419-0A0F-3F4D-A053-F7244D589743}">
      <dsp:nvSpPr>
        <dsp:cNvPr id="0" name=""/>
        <dsp:cNvSpPr/>
      </dsp:nvSpPr>
      <dsp:spPr>
        <a:xfrm>
          <a:off x="822358" y="1872778"/>
          <a:ext cx="1813624" cy="11516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Transactional</a:t>
          </a:r>
        </a:p>
      </dsp:txBody>
      <dsp:txXfrm>
        <a:off x="856089" y="1906509"/>
        <a:ext cx="1746162" cy="1084189"/>
      </dsp:txXfrm>
    </dsp:sp>
    <dsp:sp modelId="{D7D9B59B-7C68-B441-92DE-ADC75BCEB853}">
      <dsp:nvSpPr>
        <dsp:cNvPr id="0" name=""/>
        <dsp:cNvSpPr/>
      </dsp:nvSpPr>
      <dsp:spPr>
        <a:xfrm>
          <a:off x="620844" y="3360454"/>
          <a:ext cx="1813624" cy="115165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884E25-E3F7-D849-8B98-442EE4C700B0}">
      <dsp:nvSpPr>
        <dsp:cNvPr id="0" name=""/>
        <dsp:cNvSpPr/>
      </dsp:nvSpPr>
      <dsp:spPr>
        <a:xfrm>
          <a:off x="822358" y="3551892"/>
          <a:ext cx="1813624" cy="11516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“Bootcamp…”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“Courses..”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“Classes…”</a:t>
          </a:r>
        </a:p>
      </dsp:txBody>
      <dsp:txXfrm>
        <a:off x="856089" y="3585623"/>
        <a:ext cx="1746162" cy="1084189"/>
      </dsp:txXfrm>
    </dsp:sp>
    <dsp:sp modelId="{3C98208A-7111-D849-B1F7-1F713FAA6E14}">
      <dsp:nvSpPr>
        <dsp:cNvPr id="0" name=""/>
        <dsp:cNvSpPr/>
      </dsp:nvSpPr>
      <dsp:spPr>
        <a:xfrm>
          <a:off x="2837496" y="1681340"/>
          <a:ext cx="1813624" cy="115165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18C73-C3C3-F740-AD56-18F5CA827973}">
      <dsp:nvSpPr>
        <dsp:cNvPr id="0" name=""/>
        <dsp:cNvSpPr/>
      </dsp:nvSpPr>
      <dsp:spPr>
        <a:xfrm>
          <a:off x="3039010" y="1872778"/>
          <a:ext cx="1813624" cy="11516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Informational</a:t>
          </a:r>
        </a:p>
      </dsp:txBody>
      <dsp:txXfrm>
        <a:off x="3072741" y="1906509"/>
        <a:ext cx="1746162" cy="1084189"/>
      </dsp:txXfrm>
    </dsp:sp>
    <dsp:sp modelId="{4B99909E-1DCA-E840-B338-37874B700245}">
      <dsp:nvSpPr>
        <dsp:cNvPr id="0" name=""/>
        <dsp:cNvSpPr/>
      </dsp:nvSpPr>
      <dsp:spPr>
        <a:xfrm>
          <a:off x="2837496" y="3360454"/>
          <a:ext cx="1813624" cy="115165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07D4A-86D9-C049-B6A4-6E7223F67964}">
      <dsp:nvSpPr>
        <dsp:cNvPr id="0" name=""/>
        <dsp:cNvSpPr/>
      </dsp:nvSpPr>
      <dsp:spPr>
        <a:xfrm>
          <a:off x="3039010" y="3551892"/>
          <a:ext cx="1813624" cy="11516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“What is…”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“How to…”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“Learn…”</a:t>
          </a:r>
        </a:p>
      </dsp:txBody>
      <dsp:txXfrm>
        <a:off x="3072741" y="3585623"/>
        <a:ext cx="1746162" cy="10841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D1D3B-EEBA-8648-9C8B-C9C731E82477}">
      <dsp:nvSpPr>
        <dsp:cNvPr id="0" name=""/>
        <dsp:cNvSpPr/>
      </dsp:nvSpPr>
      <dsp:spPr>
        <a:xfrm>
          <a:off x="287911" y="1410656"/>
          <a:ext cx="1225783" cy="6128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Locations</a:t>
          </a:r>
        </a:p>
      </dsp:txBody>
      <dsp:txXfrm>
        <a:off x="305862" y="1428607"/>
        <a:ext cx="1189881" cy="576989"/>
      </dsp:txXfrm>
    </dsp:sp>
    <dsp:sp modelId="{8EEA3980-EBAD-0547-A654-86BA1A7D9EF9}">
      <dsp:nvSpPr>
        <dsp:cNvPr id="0" name=""/>
        <dsp:cNvSpPr/>
      </dsp:nvSpPr>
      <dsp:spPr>
        <a:xfrm>
          <a:off x="1513694" y="1701040"/>
          <a:ext cx="49031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490313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46592" y="1704844"/>
        <a:ext cx="24515" cy="24515"/>
      </dsp:txXfrm>
    </dsp:sp>
    <dsp:sp modelId="{89524A33-6B86-9342-A115-5D3B15788B76}">
      <dsp:nvSpPr>
        <dsp:cNvPr id="0" name=""/>
        <dsp:cNvSpPr/>
      </dsp:nvSpPr>
      <dsp:spPr>
        <a:xfrm>
          <a:off x="2004007" y="1410656"/>
          <a:ext cx="1225783" cy="6128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San Francisco</a:t>
          </a:r>
        </a:p>
      </dsp:txBody>
      <dsp:txXfrm>
        <a:off x="2021958" y="1428607"/>
        <a:ext cx="1189881" cy="576989"/>
      </dsp:txXfrm>
    </dsp:sp>
    <dsp:sp modelId="{A93D2487-A34B-AC42-9187-8726A9606161}">
      <dsp:nvSpPr>
        <dsp:cNvPr id="0" name=""/>
        <dsp:cNvSpPr/>
      </dsp:nvSpPr>
      <dsp:spPr>
        <a:xfrm rot="17350740">
          <a:off x="2728702" y="996215"/>
          <a:ext cx="149248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492488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37634" y="974964"/>
        <a:ext cx="74624" cy="74624"/>
      </dsp:txXfrm>
    </dsp:sp>
    <dsp:sp modelId="{529FEE28-20EC-D641-B87F-C26196FEF3E7}">
      <dsp:nvSpPr>
        <dsp:cNvPr id="0" name=""/>
        <dsp:cNvSpPr/>
      </dsp:nvSpPr>
      <dsp:spPr>
        <a:xfrm>
          <a:off x="3720103" y="1006"/>
          <a:ext cx="1225783" cy="6128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.Net</a:t>
          </a:r>
          <a:r>
            <a:rPr lang="en-US" sz="1900" kern="1200" dirty="0"/>
            <a:t> Core</a:t>
          </a:r>
        </a:p>
      </dsp:txBody>
      <dsp:txXfrm>
        <a:off x="3738054" y="18957"/>
        <a:ext cx="1189881" cy="576989"/>
      </dsp:txXfrm>
    </dsp:sp>
    <dsp:sp modelId="{2CB2131F-0D80-1C45-AF04-F9EB5C9576A7}">
      <dsp:nvSpPr>
        <dsp:cNvPr id="0" name=""/>
        <dsp:cNvSpPr/>
      </dsp:nvSpPr>
      <dsp:spPr>
        <a:xfrm rot="18289469">
          <a:off x="3045649" y="1348627"/>
          <a:ext cx="85859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858595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53482" y="1343224"/>
        <a:ext cx="42929" cy="42929"/>
      </dsp:txXfrm>
    </dsp:sp>
    <dsp:sp modelId="{DBB891A8-2FFF-DD4B-86DC-4F41E7D25D7F}">
      <dsp:nvSpPr>
        <dsp:cNvPr id="0" name=""/>
        <dsp:cNvSpPr/>
      </dsp:nvSpPr>
      <dsp:spPr>
        <a:xfrm>
          <a:off x="3720103" y="705831"/>
          <a:ext cx="1225783" cy="6128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Python</a:t>
          </a:r>
        </a:p>
      </dsp:txBody>
      <dsp:txXfrm>
        <a:off x="3738054" y="723782"/>
        <a:ext cx="1189881" cy="576989"/>
      </dsp:txXfrm>
    </dsp:sp>
    <dsp:sp modelId="{8FE74E84-2E8E-384E-A163-CDD996793F3D}">
      <dsp:nvSpPr>
        <dsp:cNvPr id="0" name=""/>
        <dsp:cNvSpPr/>
      </dsp:nvSpPr>
      <dsp:spPr>
        <a:xfrm>
          <a:off x="3229790" y="1701040"/>
          <a:ext cx="49031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490313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62689" y="1704844"/>
        <a:ext cx="24515" cy="24515"/>
      </dsp:txXfrm>
    </dsp:sp>
    <dsp:sp modelId="{0EA1E1AE-8303-9440-A386-4F89B8608391}">
      <dsp:nvSpPr>
        <dsp:cNvPr id="0" name=""/>
        <dsp:cNvSpPr/>
      </dsp:nvSpPr>
      <dsp:spPr>
        <a:xfrm>
          <a:off x="3720103" y="1410656"/>
          <a:ext cx="1225783" cy="6128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Ruby</a:t>
          </a:r>
        </a:p>
      </dsp:txBody>
      <dsp:txXfrm>
        <a:off x="3738054" y="1428607"/>
        <a:ext cx="1189881" cy="576989"/>
      </dsp:txXfrm>
    </dsp:sp>
    <dsp:sp modelId="{1273A502-4D7D-4841-9A90-7837DEAF4F8F}">
      <dsp:nvSpPr>
        <dsp:cNvPr id="0" name=""/>
        <dsp:cNvSpPr/>
      </dsp:nvSpPr>
      <dsp:spPr>
        <a:xfrm rot="3310531">
          <a:off x="3045649" y="2053453"/>
          <a:ext cx="85859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858595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53482" y="2048050"/>
        <a:ext cx="42929" cy="42929"/>
      </dsp:txXfrm>
    </dsp:sp>
    <dsp:sp modelId="{136F9228-E36A-0C48-9BD8-00B7AA0F204A}">
      <dsp:nvSpPr>
        <dsp:cNvPr id="0" name=""/>
        <dsp:cNvSpPr/>
      </dsp:nvSpPr>
      <dsp:spPr>
        <a:xfrm>
          <a:off x="3720103" y="2115482"/>
          <a:ext cx="1225783" cy="6128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Mean</a:t>
          </a:r>
        </a:p>
      </dsp:txBody>
      <dsp:txXfrm>
        <a:off x="3738054" y="2133433"/>
        <a:ext cx="1189881" cy="576989"/>
      </dsp:txXfrm>
    </dsp:sp>
    <dsp:sp modelId="{7092B86C-0BCC-5649-A5B3-EF4E1CDA2B03}">
      <dsp:nvSpPr>
        <dsp:cNvPr id="0" name=""/>
        <dsp:cNvSpPr/>
      </dsp:nvSpPr>
      <dsp:spPr>
        <a:xfrm rot="4249260">
          <a:off x="2728702" y="2405865"/>
          <a:ext cx="149248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492488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37634" y="2384615"/>
        <a:ext cx="74624" cy="74624"/>
      </dsp:txXfrm>
    </dsp:sp>
    <dsp:sp modelId="{65BCE309-930A-8044-93B0-6E6900C575B4}">
      <dsp:nvSpPr>
        <dsp:cNvPr id="0" name=""/>
        <dsp:cNvSpPr/>
      </dsp:nvSpPr>
      <dsp:spPr>
        <a:xfrm>
          <a:off x="3720103" y="2820307"/>
          <a:ext cx="1225783" cy="6128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Java</a:t>
          </a:r>
        </a:p>
      </dsp:txBody>
      <dsp:txXfrm>
        <a:off x="3738054" y="2838258"/>
        <a:ext cx="1189881" cy="5769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D1D3B-EEBA-8648-9C8B-C9C731E82477}">
      <dsp:nvSpPr>
        <dsp:cNvPr id="0" name=""/>
        <dsp:cNvSpPr/>
      </dsp:nvSpPr>
      <dsp:spPr>
        <a:xfrm>
          <a:off x="410526" y="1826944"/>
          <a:ext cx="1587513" cy="7937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Locations</a:t>
          </a:r>
        </a:p>
      </dsp:txBody>
      <dsp:txXfrm>
        <a:off x="433774" y="1850192"/>
        <a:ext cx="1541017" cy="747260"/>
      </dsp:txXfrm>
    </dsp:sp>
    <dsp:sp modelId="{8EEA3980-EBAD-0547-A654-86BA1A7D9EF9}">
      <dsp:nvSpPr>
        <dsp:cNvPr id="0" name=""/>
        <dsp:cNvSpPr/>
      </dsp:nvSpPr>
      <dsp:spPr>
        <a:xfrm>
          <a:off x="1998040" y="2207760"/>
          <a:ext cx="63500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35005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99668" y="2207947"/>
        <a:ext cx="31750" cy="31750"/>
      </dsp:txXfrm>
    </dsp:sp>
    <dsp:sp modelId="{89524A33-6B86-9342-A115-5D3B15788B76}">
      <dsp:nvSpPr>
        <dsp:cNvPr id="0" name=""/>
        <dsp:cNvSpPr/>
      </dsp:nvSpPr>
      <dsp:spPr>
        <a:xfrm>
          <a:off x="2633046" y="1826944"/>
          <a:ext cx="1587513" cy="7937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San Francisco</a:t>
          </a:r>
        </a:p>
      </dsp:txBody>
      <dsp:txXfrm>
        <a:off x="2656294" y="1850192"/>
        <a:ext cx="1541017" cy="747260"/>
      </dsp:txXfrm>
    </dsp:sp>
    <dsp:sp modelId="{A93D2487-A34B-AC42-9187-8726A9606161}">
      <dsp:nvSpPr>
        <dsp:cNvPr id="0" name=""/>
        <dsp:cNvSpPr/>
      </dsp:nvSpPr>
      <dsp:spPr>
        <a:xfrm rot="17350740">
          <a:off x="3571600" y="1294939"/>
          <a:ext cx="193292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932924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4489739" y="1262678"/>
        <a:ext cx="96646" cy="96646"/>
      </dsp:txXfrm>
    </dsp:sp>
    <dsp:sp modelId="{529FEE28-20EC-D641-B87F-C26196FEF3E7}">
      <dsp:nvSpPr>
        <dsp:cNvPr id="0" name=""/>
        <dsp:cNvSpPr/>
      </dsp:nvSpPr>
      <dsp:spPr>
        <a:xfrm>
          <a:off x="4855565" y="1303"/>
          <a:ext cx="1587513" cy="7937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.Net</a:t>
          </a:r>
          <a:r>
            <a:rPr lang="en-US" sz="2500" kern="1200" dirty="0"/>
            <a:t> Core</a:t>
          </a:r>
        </a:p>
      </dsp:txBody>
      <dsp:txXfrm>
        <a:off x="4878813" y="24551"/>
        <a:ext cx="1541017" cy="747260"/>
      </dsp:txXfrm>
    </dsp:sp>
    <dsp:sp modelId="{2CB2131F-0D80-1C45-AF04-F9EB5C9576A7}">
      <dsp:nvSpPr>
        <dsp:cNvPr id="0" name=""/>
        <dsp:cNvSpPr/>
      </dsp:nvSpPr>
      <dsp:spPr>
        <a:xfrm rot="18289469">
          <a:off x="3982078" y="1751350"/>
          <a:ext cx="111196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111968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10263" y="1739613"/>
        <a:ext cx="55598" cy="55598"/>
      </dsp:txXfrm>
    </dsp:sp>
    <dsp:sp modelId="{DBB891A8-2FFF-DD4B-86DC-4F41E7D25D7F}">
      <dsp:nvSpPr>
        <dsp:cNvPr id="0" name=""/>
        <dsp:cNvSpPr/>
      </dsp:nvSpPr>
      <dsp:spPr>
        <a:xfrm>
          <a:off x="4855565" y="914123"/>
          <a:ext cx="1587513" cy="7937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Python</a:t>
          </a:r>
        </a:p>
      </dsp:txBody>
      <dsp:txXfrm>
        <a:off x="4878813" y="937371"/>
        <a:ext cx="1541017" cy="747260"/>
      </dsp:txXfrm>
    </dsp:sp>
    <dsp:sp modelId="{8FE74E84-2E8E-384E-A163-CDD996793F3D}">
      <dsp:nvSpPr>
        <dsp:cNvPr id="0" name=""/>
        <dsp:cNvSpPr/>
      </dsp:nvSpPr>
      <dsp:spPr>
        <a:xfrm>
          <a:off x="4220559" y="2207760"/>
          <a:ext cx="63500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35005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22187" y="2207947"/>
        <a:ext cx="31750" cy="31750"/>
      </dsp:txXfrm>
    </dsp:sp>
    <dsp:sp modelId="{0EA1E1AE-8303-9440-A386-4F89B8608391}">
      <dsp:nvSpPr>
        <dsp:cNvPr id="0" name=""/>
        <dsp:cNvSpPr/>
      </dsp:nvSpPr>
      <dsp:spPr>
        <a:xfrm>
          <a:off x="4855565" y="1826944"/>
          <a:ext cx="1587513" cy="7937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Ruby</a:t>
          </a:r>
        </a:p>
      </dsp:txBody>
      <dsp:txXfrm>
        <a:off x="4878813" y="1850192"/>
        <a:ext cx="1541017" cy="747260"/>
      </dsp:txXfrm>
    </dsp:sp>
    <dsp:sp modelId="{1273A502-4D7D-4841-9A90-7837DEAF4F8F}">
      <dsp:nvSpPr>
        <dsp:cNvPr id="0" name=""/>
        <dsp:cNvSpPr/>
      </dsp:nvSpPr>
      <dsp:spPr>
        <a:xfrm rot="3310531">
          <a:off x="3982078" y="2664170"/>
          <a:ext cx="111196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111968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10263" y="2652433"/>
        <a:ext cx="55598" cy="55598"/>
      </dsp:txXfrm>
    </dsp:sp>
    <dsp:sp modelId="{136F9228-E36A-0C48-9BD8-00B7AA0F204A}">
      <dsp:nvSpPr>
        <dsp:cNvPr id="0" name=""/>
        <dsp:cNvSpPr/>
      </dsp:nvSpPr>
      <dsp:spPr>
        <a:xfrm>
          <a:off x="4855565" y="2739764"/>
          <a:ext cx="1587513" cy="7937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Mean</a:t>
          </a:r>
        </a:p>
      </dsp:txBody>
      <dsp:txXfrm>
        <a:off x="4878813" y="2763012"/>
        <a:ext cx="1541017" cy="747260"/>
      </dsp:txXfrm>
    </dsp:sp>
    <dsp:sp modelId="{7092B86C-0BCC-5649-A5B3-EF4E1CDA2B03}">
      <dsp:nvSpPr>
        <dsp:cNvPr id="0" name=""/>
        <dsp:cNvSpPr/>
      </dsp:nvSpPr>
      <dsp:spPr>
        <a:xfrm rot="4249260">
          <a:off x="3571600" y="3120580"/>
          <a:ext cx="193292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932924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4489739" y="3088319"/>
        <a:ext cx="96646" cy="96646"/>
      </dsp:txXfrm>
    </dsp:sp>
    <dsp:sp modelId="{65BCE309-930A-8044-93B0-6E6900C575B4}">
      <dsp:nvSpPr>
        <dsp:cNvPr id="0" name=""/>
        <dsp:cNvSpPr/>
      </dsp:nvSpPr>
      <dsp:spPr>
        <a:xfrm>
          <a:off x="4855565" y="3652585"/>
          <a:ext cx="1587513" cy="7937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Java</a:t>
          </a:r>
        </a:p>
      </dsp:txBody>
      <dsp:txXfrm>
        <a:off x="4878813" y="3675833"/>
        <a:ext cx="1541017" cy="747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6796C-C41F-A343-AD57-09971E50E52E}" type="datetimeFigureOut">
              <a:rPr lang="en-US" smtClean="0"/>
              <a:t>11/9/18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84925-302C-574D-BBBC-20E743290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94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84925-302C-574D-BBBC-20E743290B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69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84925-302C-574D-BBBC-20E743290B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81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84925-302C-574D-BBBC-20E743290BA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75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84925-302C-574D-BBBC-20E743290BA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35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84925-302C-574D-BBBC-20E743290BA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93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84925-302C-574D-BBBC-20E743290BA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07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84925-302C-574D-BBBC-20E743290BA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55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84925-302C-574D-BBBC-20E743290BA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41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84925-302C-574D-BBBC-20E743290BA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47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84925-302C-574D-BBBC-20E743290BA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69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84925-302C-574D-BBBC-20E743290BA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22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34B6E3-BD06-4B43-923E-67C4621E843D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93191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84925-302C-574D-BBBC-20E743290BA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93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5825" y="481013"/>
            <a:ext cx="5545138" cy="31194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34B6E3-BD06-4B43-923E-67C4621E843D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7958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84925-302C-574D-BBBC-20E743290B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43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84925-302C-574D-BBBC-20E743290B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01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84925-302C-574D-BBBC-20E743290B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5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84925-302C-574D-BBBC-20E743290B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16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84925-302C-574D-BBBC-20E743290B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69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84925-302C-574D-BBBC-20E743290BA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21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1518E-B14A-C647-80D0-8397DC0660DB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1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4B793-7C95-3443-936F-67BCBE41DDDE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11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4655-FDCF-9744-8625-B8B0F534EE14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31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93200"/>
            <a:ext cx="11044765" cy="526299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 dirty="0"/>
              <a:t>Two-column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06328"/>
            <a:ext cx="5228189" cy="4752656"/>
          </a:xfrm>
        </p:spPr>
        <p:txBody>
          <a:bodyPr/>
          <a:lstStyle>
            <a:lvl1pPr marL="298443" indent="-298443">
              <a:spcBef>
                <a:spcPts val="1867"/>
              </a:spcBef>
              <a:buFont typeface="Arial" pitchFamily="34" charset="0"/>
              <a:buChar char="•"/>
              <a:defRPr sz="2667" baseline="0">
                <a:solidFill>
                  <a:schemeClr val="tx2"/>
                </a:solidFill>
              </a:defRPr>
            </a:lvl1pPr>
            <a:lvl2pPr marL="683667" indent="-300559">
              <a:spcBef>
                <a:spcPts val="533"/>
              </a:spcBef>
              <a:buClr>
                <a:schemeClr val="accent1"/>
              </a:buClr>
              <a:defRPr sz="2400">
                <a:solidFill>
                  <a:schemeClr val="tx2"/>
                </a:solidFill>
              </a:defRPr>
            </a:lvl2pPr>
            <a:lvl3pPr marL="918610" indent="-230712">
              <a:spcBef>
                <a:spcPts val="667"/>
              </a:spcBef>
              <a:buClr>
                <a:schemeClr val="accent1"/>
              </a:buClr>
              <a:defRPr sz="2133">
                <a:solidFill>
                  <a:schemeClr val="tx2"/>
                </a:solidFill>
              </a:defRPr>
            </a:lvl3pPr>
            <a:lvl4pPr>
              <a:defRPr sz="2400">
                <a:solidFill>
                  <a:srgbClr val="292929"/>
                </a:solidFill>
              </a:defRPr>
            </a:lvl4pPr>
            <a:lvl5pPr>
              <a:defRPr sz="2400">
                <a:solidFill>
                  <a:srgbClr val="29292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582" y="1506328"/>
            <a:ext cx="5228181" cy="4752657"/>
          </a:xfrm>
        </p:spPr>
        <p:txBody>
          <a:bodyPr/>
          <a:lstStyle>
            <a:lvl1pPr marL="298443" indent="-298443">
              <a:spcBef>
                <a:spcPts val="1867"/>
              </a:spcBef>
              <a:buFont typeface="Arial" pitchFamily="34" charset="0"/>
              <a:buChar char="•"/>
              <a:defRPr sz="2667" baseline="0">
                <a:solidFill>
                  <a:schemeClr val="tx2"/>
                </a:solidFill>
              </a:defRPr>
            </a:lvl1pPr>
            <a:lvl2pPr marL="683667" indent="-300559">
              <a:buClr>
                <a:schemeClr val="accent1"/>
              </a:buClr>
              <a:defRPr sz="2400">
                <a:solidFill>
                  <a:schemeClr val="tx2"/>
                </a:solidFill>
              </a:defRPr>
            </a:lvl2pPr>
            <a:lvl3pPr marL="918610" indent="-230712">
              <a:spcBef>
                <a:spcPts val="667"/>
              </a:spcBef>
              <a:buClr>
                <a:schemeClr val="accent1"/>
              </a:buClr>
              <a:defRPr sz="2133">
                <a:solidFill>
                  <a:schemeClr val="tx2"/>
                </a:solidFill>
              </a:defRPr>
            </a:lvl3pPr>
            <a:lvl4pPr>
              <a:defRPr sz="2400">
                <a:solidFill>
                  <a:srgbClr val="292929"/>
                </a:solidFill>
              </a:defRPr>
            </a:lvl4pPr>
            <a:lvl5pPr>
              <a:defRPr sz="2400">
                <a:solidFill>
                  <a:srgbClr val="29292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166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943319"/>
            <a:ext cx="11040533" cy="412751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6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81753199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/TO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2975828"/>
            <a:ext cx="2147020" cy="526299"/>
          </a:xfrm>
        </p:spPr>
        <p:txBody>
          <a:bodyPr anchor="ctr" anchorCtr="0"/>
          <a:lstStyle>
            <a:lvl1pPr>
              <a:defRPr sz="3733"/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70869" y="544991"/>
            <a:ext cx="7683500" cy="5387975"/>
          </a:xfrm>
        </p:spPr>
        <p:txBody>
          <a:bodyPr anchor="ctr" anchorCtr="0"/>
          <a:lstStyle>
            <a:lvl1pPr marL="609585" indent="-609585">
              <a:lnSpc>
                <a:spcPct val="90000"/>
              </a:lnSpc>
              <a:buSzPct val="75000"/>
              <a:buFont typeface="Wingdings" charset="2"/>
              <a:buAutoNum type="arabicPlain"/>
              <a:defRPr sz="37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8724277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99355-62DB-D142-977D-F6D1AB73AF85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21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19912-87A6-FD49-97D2-BACDB3157436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8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8D5C4-5D32-EE4E-9672-816C5697B27D}" type="datetime1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49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FE018-9B9C-0944-95BD-39D7F5CBF356}" type="datetime1">
              <a:rPr lang="en-US" smtClean="0"/>
              <a:t>11/9/18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21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9D0C-1D11-BF49-AD0C-BCD17C202C45}" type="datetime1">
              <a:rPr lang="en-US" smtClean="0"/>
              <a:t>11/9/18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33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C7B77-376D-CF46-A5EB-4944D29B28EC}" type="datetime1">
              <a:rPr lang="en-US" smtClean="0"/>
              <a:t>11/9/18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1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1BABC-7EC3-5649-9F56-A704A5FBB174}" type="datetime1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32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AED4D-D9E0-C144-AC5D-1E6FEBED1343}" type="datetime1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5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7A780-A746-C643-BE5A-5FD58F738216}" type="datetime1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All rights reserved - Internal Purpose only - SEOSeb.com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D23A4-A126-B942-9B37-95E15043F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6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1.png"/><Relationship Id="rId7" Type="http://schemas.openxmlformats.org/officeDocument/2006/relationships/image" Target="../media/image2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22.png"/><Relationship Id="rId5" Type="http://schemas.openxmlformats.org/officeDocument/2006/relationships/image" Target="../media/image36.png"/><Relationship Id="rId15" Type="http://schemas.openxmlformats.org/officeDocument/2006/relationships/image" Target="../media/image3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21.png"/><Relationship Id="rId1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ww.codingdojo.com/why-learn-java" TargetMode="External"/><Relationship Id="rId7" Type="http://schemas.openxmlformats.org/officeDocument/2006/relationships/hyperlink" Target="https://www.codingdojo.com/curriculu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dingdojo.com/what-is-python-programming" TargetMode="External"/><Relationship Id="rId5" Type="http://schemas.openxmlformats.org/officeDocument/2006/relationships/hyperlink" Target="https://www.codingdojo.com/why-learn-python" TargetMode="External"/><Relationship Id="rId4" Type="http://schemas.openxmlformats.org/officeDocument/2006/relationships/hyperlink" Target="https://www.codingdojo.com/why-learn-java-programmin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9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4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google.com/search/docs/data-types/event" TargetMode="Externa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737645"/>
            <a:ext cx="12192000" cy="17057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0850" y="1436695"/>
            <a:ext cx="3881437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SEO Audit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14837" y="3779043"/>
            <a:ext cx="8710611" cy="1655762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CodingDojo.com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1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188" y="1913731"/>
            <a:ext cx="6248400" cy="32366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1F8A52-DB39-5F46-B9D7-1A72FC40991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62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5. Keyword Market Overview – Transactional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10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200" y="5461054"/>
            <a:ext cx="11108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Seasonality is also a very important KPI. Looking at the data, keywords are either very highly searched within the winter / fall months or summer.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508197-F389-BD41-AF0C-B9D41BB206D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38409"/>
            <a:ext cx="12192000" cy="35736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7D5C85-C3FE-094B-A6A2-B8634667EE7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77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5.1 Keyword Market Overview – Transactional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EE3597-CFC1-204D-8B0A-80BF79747D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5045" y="1462087"/>
            <a:ext cx="5985555" cy="47241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EC11E2-00CD-F14F-B0B1-9D86D73E2C0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89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2574"/>
            <a:ext cx="9236960" cy="483853"/>
          </a:xfrm>
        </p:spPr>
        <p:txBody>
          <a:bodyPr>
            <a:normAutofit/>
          </a:bodyPr>
          <a:lstStyle/>
          <a:p>
            <a:r>
              <a:rPr lang="en-US" sz="2400" b="1" dirty="0"/>
              <a:t>5.2 Keyword Market Overview – Informational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12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B95AB6-A25D-7A45-BD4F-043E0D4A520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15E2A9-9ABA-984C-A799-E1418F7D0B7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7520" y="1436427"/>
            <a:ext cx="9236960" cy="49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28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6.1 Keyword Market Overview – Informational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14D5F0-F88E-B64D-9441-457C3FA4BCD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819" y="1377776"/>
            <a:ext cx="6649869" cy="49785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BFDAB6-E762-FB4D-AB88-F7E321A4ADE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64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6.2 Keyword Market Overview – </a:t>
            </a:r>
            <a:r>
              <a:rPr lang="en-US" sz="2400" b="1" i="1" dirty="0"/>
              <a:t>Informational (VS.)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B62502-546F-B24B-B2B8-E040DA8A2B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079128"/>
            <a:ext cx="6101213" cy="34227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A44C0D-CCD0-7948-AACE-A5462F3A5689}"/>
              </a:ext>
            </a:extLst>
          </p:cNvPr>
          <p:cNvSpPr txBox="1"/>
          <p:nvPr/>
        </p:nvSpPr>
        <p:spPr>
          <a:xfrm>
            <a:off x="7708606" y="2962659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One interesting market is comparison: {topic 1} vs. {topic 2}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These can yield a series of interesting blog or guide articles catering to these topics.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DFE48F-F17F-364C-838D-B08DA9DE016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2614213"/>
            <a:ext cx="12192000" cy="17057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Competitive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15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011A31-A896-0149-BAEE-EB1797C41E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1438" y="3783561"/>
            <a:ext cx="1131908" cy="3860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C224ED-1C03-4F4B-AC22-B65545BBA1C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4162" y="3783561"/>
            <a:ext cx="1341076" cy="3939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EEB945-CB88-684E-9340-67B71757F69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8204" y="3783561"/>
            <a:ext cx="1725110" cy="3939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C840DE-CA86-7C42-A975-A4DF63A5AB8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6280" y="3783561"/>
            <a:ext cx="1341076" cy="3860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076E3F-102F-D344-8BF0-068513CC326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6070" y="3792902"/>
            <a:ext cx="1004552" cy="384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F3DD2A-8949-AF47-860F-EDC882A560C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21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1. Competitive Landscape - Visibility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EA6861-70AE-774E-ABF9-B2B9CC9019A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947908"/>
            <a:ext cx="12168741" cy="35015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15C52B-5B95-0441-BFE6-AC203C825F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18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1.1 Competitive Landscape - Visibility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17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A71B3D-6A16-1242-8045-A62CEDD7BDD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D932E8-C05A-874A-9E44-A9BD0D39125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45131"/>
            <a:ext cx="12192000" cy="34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5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1.2 Competitive Landscape – Organic Keyword Rank Spread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18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9223AA-75E4-5249-B434-2DB8301F804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68971"/>
            <a:ext cx="12192000" cy="42635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F2AB79-F654-A944-8651-16EA81B62DF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2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2. Competitive Landscape – Closest Organic Competitors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726A96-4F4F-4B4C-B1F9-C1D0F1D275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358" y="2088509"/>
            <a:ext cx="8654406" cy="26809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64AE78-3A06-9A44-BC0D-F89A2F02B1F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8670" y="1884711"/>
            <a:ext cx="2718706" cy="3792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2A5AD7-A846-114A-BA1F-97988C7A40A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4747" y="2314815"/>
            <a:ext cx="2718707" cy="2066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E1603E-86EC-D741-B546-EBE1CAFD0D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38670" y="2572362"/>
            <a:ext cx="2746828" cy="15458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82BB63-931D-F548-9CFE-DF61ABE6C1D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0714" y="4105835"/>
            <a:ext cx="2724785" cy="9896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0D55CD-7B6A-EB4F-BADC-47E01049508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  <p:sp>
        <p:nvSpPr>
          <p:cNvPr id="3" name="Bent Arrow 2">
            <a:extLst>
              <a:ext uri="{FF2B5EF4-FFF2-40B4-BE49-F238E27FC236}">
                <a16:creationId xmlns:a16="http://schemas.microsoft.com/office/drawing/2014/main" id="{84C0CED9-31F9-B44F-A607-54F0F4685100}"/>
              </a:ext>
            </a:extLst>
          </p:cNvPr>
          <p:cNvSpPr/>
          <p:nvPr/>
        </p:nvSpPr>
        <p:spPr>
          <a:xfrm rot="5400000">
            <a:off x="11299951" y="1427633"/>
            <a:ext cx="325315" cy="360485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DA1B44-4C12-EB4A-9697-F7109194DA5E}"/>
              </a:ext>
            </a:extLst>
          </p:cNvPr>
          <p:cNvSpPr txBox="1"/>
          <p:nvPr/>
        </p:nvSpPr>
        <p:spPr>
          <a:xfrm>
            <a:off x="9847408" y="1343960"/>
            <a:ext cx="1434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Shared Keywords</a:t>
            </a:r>
          </a:p>
        </p:txBody>
      </p:sp>
    </p:spTree>
    <p:extLst>
      <p:ext uri="{BB962C8B-B14F-4D97-AF65-F5344CB8AC3E}">
        <p14:creationId xmlns:p14="http://schemas.microsoft.com/office/powerpoint/2010/main" val="3172650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/>
          <p:cNvSpPr>
            <a:spLocks noGrp="1"/>
          </p:cNvSpPr>
          <p:nvPr>
            <p:ph sz="half" idx="2"/>
          </p:nvPr>
        </p:nvSpPr>
        <p:spPr>
          <a:xfrm>
            <a:off x="5158316" y="1471765"/>
            <a:ext cx="6548775" cy="47952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33" dirty="0">
                <a:solidFill>
                  <a:schemeClr val="tx1"/>
                </a:solidFill>
                <a:ea typeface="Roboto Light" charset="0"/>
                <a:cs typeface="Roboto Light" charset="0"/>
              </a:rPr>
              <a:t>Aside from my day job at </a:t>
            </a:r>
            <a:r>
              <a:rPr lang="en-US" sz="2133" dirty="0" err="1">
                <a:solidFill>
                  <a:schemeClr val="tx1"/>
                </a:solidFill>
                <a:ea typeface="Roboto Light" charset="0"/>
                <a:cs typeface="Roboto Light" charset="0"/>
              </a:rPr>
              <a:t>Searchmetrics</a:t>
            </a:r>
            <a:r>
              <a:rPr lang="en-US" sz="2133" dirty="0">
                <a:solidFill>
                  <a:schemeClr val="tx1"/>
                </a:solidFill>
                <a:ea typeface="Roboto Light" charset="0"/>
                <a:cs typeface="Roboto Light" charset="0"/>
              </a:rPr>
              <a:t> leading &amp; managing global SEO &amp; analytics initiatives for enterprise &amp; fortune 500 companies, I love helping up-and-coming startups with their SEO and online marketing efforts through my own consulting channel </a:t>
            </a:r>
            <a:r>
              <a:rPr lang="en-US" sz="2133" dirty="0" err="1">
                <a:solidFill>
                  <a:schemeClr val="tx1"/>
                </a:solidFill>
                <a:ea typeface="Roboto Light" charset="0"/>
                <a:cs typeface="Roboto Light" charset="0"/>
              </a:rPr>
              <a:t>SEOSeb.com</a:t>
            </a:r>
            <a:endParaRPr lang="en-US" sz="2133" dirty="0">
              <a:solidFill>
                <a:schemeClr val="tx1"/>
              </a:solidFill>
              <a:ea typeface="Roboto Light" charset="0"/>
              <a:cs typeface="Roboto Light" charset="0"/>
            </a:endParaRPr>
          </a:p>
          <a:p>
            <a:pPr marL="0" indent="0">
              <a:buNone/>
            </a:pPr>
            <a:r>
              <a:rPr lang="en-US" sz="2133" dirty="0">
                <a:solidFill>
                  <a:schemeClr val="tx1"/>
                </a:solidFill>
                <a:ea typeface="Roboto Light" charset="0"/>
                <a:cs typeface="Roboto Light" charset="0"/>
              </a:rPr>
              <a:t>I focus on the technical aspect of SEO, as well as semantic content optimization &amp; international targeting thanks to having lived and worked across the pond in Germany, France &amp; Switzerland.</a:t>
            </a:r>
          </a:p>
          <a:p>
            <a:pPr marL="0" indent="0">
              <a:buNone/>
            </a:pPr>
            <a:r>
              <a:rPr lang="en-US" sz="2133" dirty="0">
                <a:solidFill>
                  <a:schemeClr val="tx1"/>
                </a:solidFill>
                <a:ea typeface="Roboto Light" charset="0"/>
                <a:cs typeface="Roboto Light" charset="0"/>
              </a:rPr>
              <a:t>Lastly, I am also a serial evangelist; having spoken at </a:t>
            </a:r>
            <a:r>
              <a:rPr lang="en-US" sz="2133" dirty="0" err="1">
                <a:solidFill>
                  <a:schemeClr val="tx1"/>
                </a:solidFill>
                <a:ea typeface="Roboto Light" charset="0"/>
                <a:cs typeface="Roboto Light" charset="0"/>
              </a:rPr>
              <a:t>SearchLove</a:t>
            </a:r>
            <a:r>
              <a:rPr lang="en-US" sz="2133" dirty="0">
                <a:solidFill>
                  <a:schemeClr val="tx1"/>
                </a:solidFill>
                <a:ea typeface="Roboto Light" charset="0"/>
                <a:cs typeface="Roboto Light" charset="0"/>
              </a:rPr>
              <a:t> Conferences, contribute regularly to the Searchmetrics Blog &amp; hold regular webinars. I was also nominated for a US Search award in 2016.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6955" y="4166591"/>
            <a:ext cx="3622347" cy="41043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667" kern="0" dirty="0">
                <a:ea typeface="Roboto Light" charset="0"/>
                <a:cs typeface="Roboto Light" charset="0"/>
              </a:rPr>
              <a:t>Sebastien Edgar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52500" y="4725802"/>
            <a:ext cx="6543506" cy="777272"/>
            <a:chOff x="-137284" y="3522261"/>
            <a:chExt cx="4907630" cy="58015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37284" y="3939900"/>
              <a:ext cx="180842" cy="16251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37284" y="3545901"/>
              <a:ext cx="229942" cy="206636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98346" y="3522261"/>
              <a:ext cx="4572000" cy="25391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r>
                <a:rPr lang="en-US" sz="1600" dirty="0" err="1">
                  <a:ea typeface="Roboto Light" charset="0"/>
                  <a:cs typeface="Roboto Light" charset="0"/>
                </a:rPr>
                <a:t>sebastienedgar@gmail.com</a:t>
              </a:r>
              <a:endParaRPr lang="en-US" sz="1600" dirty="0">
                <a:ea typeface="Roboto Light" charset="0"/>
                <a:cs typeface="Roboto Light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71974" y="3917747"/>
              <a:ext cx="1972559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600" dirty="0" err="1">
                  <a:ea typeface="Roboto Light" charset="0"/>
                  <a:cs typeface="Roboto Light" charset="0"/>
                </a:rPr>
                <a:t>linkedin.com</a:t>
              </a:r>
              <a:r>
                <a:rPr lang="en-US" sz="1600" dirty="0">
                  <a:ea typeface="Roboto Light" charset="0"/>
                  <a:cs typeface="Roboto Light" charset="0"/>
                </a:rPr>
                <a:t>/in/</a:t>
              </a:r>
              <a:r>
                <a:rPr lang="en-US" sz="1600" dirty="0" err="1">
                  <a:ea typeface="Roboto Light" charset="0"/>
                  <a:cs typeface="Roboto Light" charset="0"/>
                </a:rPr>
                <a:t>sebastienedgar</a:t>
              </a:r>
              <a:endParaRPr lang="en-US" sz="1600" dirty="0">
                <a:ea typeface="Roboto Light" charset="0"/>
                <a:cs typeface="Roboto Light" charset="0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8"/>
          <a:stretch/>
        </p:blipFill>
        <p:spPr>
          <a:xfrm>
            <a:off x="838200" y="1282917"/>
            <a:ext cx="2557659" cy="2766567"/>
          </a:xfrm>
          <a:prstGeom prst="ellipse">
            <a:avLst/>
          </a:prstGeom>
          <a:ln w="3175" cap="rnd"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5731677"/>
            <a:ext cx="524676" cy="52467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10877" y="5844909"/>
            <a:ext cx="1042017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 err="1">
                <a:ea typeface="Roboto Light" charset="0"/>
                <a:cs typeface="Roboto Light" charset="0"/>
              </a:rPr>
              <a:t>SEOSeb.com</a:t>
            </a:r>
            <a:endParaRPr lang="en-US" sz="1600" dirty="0">
              <a:ea typeface="Roboto Light" charset="0"/>
              <a:cs typeface="Roboto Light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714873" y="1282917"/>
            <a:ext cx="0" cy="510359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A7F39A60-FAF8-144D-8CF6-5985F8BCACD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52536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3. Number of indexed pages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20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372A1B-806A-2C44-83CB-45D3397A5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0606"/>
            <a:ext cx="3492500" cy="1879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9139CD-91B8-5846-8CFA-562C43FFA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776" y="1807906"/>
            <a:ext cx="3403600" cy="1892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18BB99B-C42F-2B40-B4E7-EBFB218E8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8441" y="1807906"/>
            <a:ext cx="3467100" cy="1854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DD3659-86A2-7348-9CFA-1928B48CD6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094828"/>
            <a:ext cx="3467100" cy="1866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597713C-6353-BC4C-BD57-1F60ADD9B4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8050" y="4046025"/>
            <a:ext cx="3467100" cy="1905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A4D211E-054F-A843-8BB3-FF48D614A3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3648" y="4069428"/>
            <a:ext cx="3517900" cy="19177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13AE79C-42A0-0249-9B58-A97EC694AC7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0" y="1581048"/>
            <a:ext cx="1131908" cy="3860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CC679F5-74B4-054C-B640-631BB753928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0" y="3917893"/>
            <a:ext cx="1725110" cy="35386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9AEE112-6C24-7C45-8D05-0CE5475D008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735" y="1573184"/>
            <a:ext cx="1341076" cy="39394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A5986D1-3709-5D48-82AA-0C77949C5A54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7418" y="1537876"/>
            <a:ext cx="1341075" cy="46455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AD22179-B3B3-A94F-966B-40585FCBB0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88591" y="3752205"/>
            <a:ext cx="1615256" cy="5276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6A264F4-9C35-1845-9B09-182F4D18A0C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18113" y="3917893"/>
            <a:ext cx="1824082" cy="30233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38E8AF9-90C8-EC46-BCB7-6D136BA9ED99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08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4. Competitive Analysis – Shared Keywords - Explanation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200" y="2393871"/>
            <a:ext cx="533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Shared Keyword Count</a:t>
            </a:r>
          </a:p>
          <a:p>
            <a:endParaRPr lang="en-US" dirty="0"/>
          </a:p>
          <a:p>
            <a:pPr marL="285750" indent="-285750">
              <a:buClr>
                <a:schemeClr val="accent2"/>
              </a:buClr>
              <a:buFont typeface="Arial" charset="0"/>
              <a:buChar char="•"/>
            </a:pPr>
            <a:r>
              <a:rPr lang="en-US" b="1" dirty="0"/>
              <a:t>Shared Keywords</a:t>
            </a:r>
            <a:r>
              <a:rPr lang="en-US" dirty="0"/>
              <a:t>: Percentage shared keywords between </a:t>
            </a:r>
            <a:r>
              <a:rPr lang="en-US" dirty="0" err="1"/>
              <a:t>CodingDojo</a:t>
            </a:r>
            <a:r>
              <a:rPr lang="en-US" dirty="0"/>
              <a:t> &amp; Competitor</a:t>
            </a:r>
          </a:p>
          <a:p>
            <a:pPr marL="285750" indent="-285750">
              <a:buClr>
                <a:schemeClr val="accent2"/>
              </a:buClr>
              <a:buFont typeface="Arial" charset="0"/>
              <a:buChar char="•"/>
            </a:pPr>
            <a:endParaRPr lang="en-US" dirty="0"/>
          </a:p>
          <a:p>
            <a:pPr marL="285750" indent="-285750">
              <a:buClr>
                <a:schemeClr val="accent2"/>
              </a:buClr>
              <a:buFont typeface="Arial" charset="0"/>
              <a:buChar char="•"/>
            </a:pPr>
            <a:r>
              <a:rPr lang="en-US" b="1" dirty="0"/>
              <a:t>Unique </a:t>
            </a:r>
            <a:r>
              <a:rPr lang="en-US" b="1" dirty="0" err="1"/>
              <a:t>Keywords_CD</a:t>
            </a:r>
            <a:r>
              <a:rPr lang="en-US" dirty="0"/>
              <a:t>: Percentage of unique keywords for </a:t>
            </a:r>
            <a:r>
              <a:rPr lang="en-US" dirty="0" err="1"/>
              <a:t>CodingDojo</a:t>
            </a:r>
            <a:endParaRPr lang="en-US" dirty="0"/>
          </a:p>
          <a:p>
            <a:pPr marL="285750" indent="-285750">
              <a:buClr>
                <a:schemeClr val="accent2"/>
              </a:buClr>
              <a:buFont typeface="Arial" charset="0"/>
              <a:buChar char="•"/>
            </a:pPr>
            <a:endParaRPr lang="en-US" dirty="0"/>
          </a:p>
          <a:p>
            <a:pPr marL="285750" indent="-285750">
              <a:buClr>
                <a:schemeClr val="accent2"/>
              </a:buClr>
              <a:buFont typeface="Arial" charset="0"/>
              <a:buChar char="•"/>
            </a:pPr>
            <a:r>
              <a:rPr lang="en-US" b="1" dirty="0"/>
              <a:t>Comp. Unique KW</a:t>
            </a:r>
            <a:r>
              <a:rPr lang="en-US" dirty="0"/>
              <a:t>: Percentage of unique keywords for competitors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72200" y="2462093"/>
            <a:ext cx="533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b="1" dirty="0"/>
              <a:t>Shared Keyword Traffic</a:t>
            </a:r>
          </a:p>
          <a:p>
            <a:pPr marL="285750" indent="-285750">
              <a:buClr>
                <a:schemeClr val="accent2"/>
              </a:buClr>
              <a:buFont typeface="Arial" charset="0"/>
              <a:buChar char="•"/>
            </a:pPr>
            <a:endParaRPr lang="en-US" dirty="0"/>
          </a:p>
          <a:p>
            <a:pPr marL="285750" indent="-285750">
              <a:buClr>
                <a:schemeClr val="accent2"/>
              </a:buClr>
              <a:buFont typeface="Arial" charset="0"/>
              <a:buChar char="•"/>
            </a:pPr>
            <a:r>
              <a:rPr lang="en-US" b="1" dirty="0" err="1"/>
              <a:t>Traffic_CD</a:t>
            </a:r>
            <a:r>
              <a:rPr lang="en-US" dirty="0"/>
              <a:t>: </a:t>
            </a:r>
            <a:r>
              <a:rPr lang="en-US" dirty="0" err="1"/>
              <a:t>CodingDojo’s</a:t>
            </a:r>
            <a:r>
              <a:rPr lang="en-US" dirty="0"/>
              <a:t> traffic from the keywords being shared with competitor</a:t>
            </a:r>
          </a:p>
          <a:p>
            <a:pPr marL="285750" indent="-285750">
              <a:buClr>
                <a:schemeClr val="accent2"/>
              </a:buClr>
              <a:buFont typeface="Arial" charset="0"/>
              <a:buChar char="•"/>
            </a:pPr>
            <a:endParaRPr lang="en-US" dirty="0"/>
          </a:p>
          <a:p>
            <a:pPr marL="285750" indent="-285750">
              <a:buClr>
                <a:schemeClr val="accent2"/>
              </a:buClr>
              <a:buFont typeface="Arial" charset="0"/>
              <a:buChar char="•"/>
            </a:pPr>
            <a:r>
              <a:rPr lang="en-US" b="1" dirty="0"/>
              <a:t>Comp. Traffic</a:t>
            </a:r>
            <a:r>
              <a:rPr lang="en-US" dirty="0"/>
              <a:t>: Competitor traffic from the keywords being shared with </a:t>
            </a:r>
            <a:r>
              <a:rPr lang="en-US" dirty="0" err="1"/>
              <a:t>CodingDojo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0A10B9-1588-5349-81ED-0E0A40B599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54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4.1 Competitive Analysis – Shared Keywords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AB352-58D4-124F-9462-9B3A784A1B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973427"/>
            <a:ext cx="1151194" cy="4407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BDE221-8CA1-A94E-841C-3624F6E17A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C8785A-D3D2-484D-A995-478304092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64" y="1954802"/>
            <a:ext cx="6464300" cy="426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D3A78B-94C2-3042-9E96-E880317FF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264" y="2094502"/>
            <a:ext cx="51943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42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3106479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5. Competitive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0281AA-3905-8049-AFC4-719C5E3C344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679" y="973427"/>
            <a:ext cx="1151194" cy="4407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FA24B9-7A01-584A-AD24-9FBBB3FB5B5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3039" y="1510002"/>
            <a:ext cx="7381567" cy="49421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A42056-C75C-9942-9AC1-4CD6F31EBEE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58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4.2 Competitive Analysis – Shared Keywords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5A4F5-5204-6E46-A649-B5F2F3F10C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1974" y="1002694"/>
            <a:ext cx="1301136" cy="3822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601652-79B1-4442-88EE-A3D0FB2568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96EF50-EFA2-524D-94B2-416A6081C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50" y="1993087"/>
            <a:ext cx="116459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0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3106479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5. Competitive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3D88C-D7F7-9A42-8154-13C1A669E6A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679" y="1002694"/>
            <a:ext cx="1301136" cy="3822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86F8FD-10C3-6B46-AA78-56A9F8834A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2943" y="1462085"/>
            <a:ext cx="7339483" cy="48886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985DBD-1D2A-9F4E-B7E7-A2816BFD6DD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91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4.3 Competitive Analysis – Shared Keywords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EBDB51-FFFC-C148-A27E-17A2953C184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1302" y="1010263"/>
            <a:ext cx="1789470" cy="3670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153628-A2B6-534E-9378-A88727BDE2A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D0501-8FA4-2044-A032-A785722B2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50" y="2055197"/>
            <a:ext cx="116967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83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3106479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5. Competitive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B9745-DF76-C241-A931-C3E150A363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554" y="1515862"/>
            <a:ext cx="8146312" cy="48780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04D0D7-1D3B-394B-8BBF-7185D3CD0E1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00" y="1016864"/>
            <a:ext cx="1725110" cy="3538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7192A5-5D1B-0A46-8CC2-4734F9E5522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70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4.3 Competitive Analysis – Shared Keywords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44C2C9-CCB4-9C4C-B906-5ED1E22FF7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6693" y="994738"/>
            <a:ext cx="1167217" cy="3981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FC1103-2AB6-2E4D-AAF1-BC08D339F78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00E177-83B4-0547-92BE-79C0A72D8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" y="1936280"/>
            <a:ext cx="117602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18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3106479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5. Competitive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2A668-EE55-8442-9CAB-B1094BAEE2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1439" y="1459342"/>
            <a:ext cx="6932186" cy="49689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FB71F4-76EE-1440-BCF0-EC470845C61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679" y="994738"/>
            <a:ext cx="1167217" cy="3981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32FB43-1013-7E48-818F-0012CD9653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19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45868" y="3451012"/>
            <a:ext cx="2147020" cy="526299"/>
          </a:xfrm>
        </p:spPr>
        <p:txBody>
          <a:bodyPr>
            <a:normAutofit fontScale="90000"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71437" y="2119279"/>
            <a:ext cx="6107839" cy="3189766"/>
          </a:xfrm>
        </p:spPr>
        <p:txBody>
          <a:bodyPr>
            <a:normAutofit fontScale="77500" lnSpcReduction="20000"/>
          </a:bodyPr>
          <a:lstStyle/>
          <a:p>
            <a:pPr>
              <a:buClr>
                <a:schemeClr val="accent2"/>
              </a:buClr>
            </a:pPr>
            <a:r>
              <a:rPr lang="en-US" dirty="0"/>
              <a:t>Organic Market Overview</a:t>
            </a:r>
          </a:p>
          <a:p>
            <a:pPr>
              <a:buClr>
                <a:schemeClr val="accent2"/>
              </a:buClr>
            </a:pPr>
            <a:endParaRPr lang="en-US" dirty="0"/>
          </a:p>
          <a:p>
            <a:pPr>
              <a:buClr>
                <a:schemeClr val="accent2"/>
              </a:buClr>
            </a:pPr>
            <a:r>
              <a:rPr lang="en-US" dirty="0"/>
              <a:t>Competitive Analysis</a:t>
            </a:r>
          </a:p>
          <a:p>
            <a:pPr>
              <a:buClr>
                <a:schemeClr val="accent2"/>
              </a:buClr>
            </a:pPr>
            <a:endParaRPr lang="en-US" dirty="0"/>
          </a:p>
          <a:p>
            <a:pPr>
              <a:buClr>
                <a:schemeClr val="accent6"/>
              </a:buClr>
            </a:pPr>
            <a:r>
              <a:rPr lang="en-US" dirty="0"/>
              <a:t>Content Structure &amp; Optimization</a:t>
            </a:r>
          </a:p>
          <a:p>
            <a:pPr>
              <a:buClr>
                <a:schemeClr val="accent6"/>
              </a:buClr>
            </a:pPr>
            <a:endParaRPr lang="en-US" dirty="0"/>
          </a:p>
          <a:p>
            <a:pPr>
              <a:buClr>
                <a:schemeClr val="accent6"/>
              </a:buClr>
            </a:pPr>
            <a:r>
              <a:rPr lang="en-US" dirty="0"/>
              <a:t>Growth Opportunities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83094"/>
            <a:ext cx="1360618" cy="619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C006C4-63D4-C445-932C-4AE7FE09B6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72409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6. Backlink Analysis – Total Links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30</a:t>
            </a:fld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771940" y="3995221"/>
            <a:ext cx="1075745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F1D77EE-A394-F14F-9E90-F707548E63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2553086"/>
            <a:ext cx="1788039" cy="619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2269F6-7751-C24E-87D4-7F2C646B99E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5400" y="2211218"/>
            <a:ext cx="4369158" cy="13031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1D06A44-125F-1945-915D-7291D8F8F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667528"/>
            <a:ext cx="2615758" cy="536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646431-0984-E541-99E8-AB18F15E19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5400" y="4263470"/>
            <a:ext cx="4389266" cy="13813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A688BD-967B-EE40-95A9-5AE721BF42D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59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6.1 Backlink Analysis - Profile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1C5B6-62E8-7D4D-AA4D-B526AC61D0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100" y="2251091"/>
            <a:ext cx="8574667" cy="1658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9A7A58-11BD-FA48-8A10-DA6C5C2A23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8000" y="3429000"/>
            <a:ext cx="5981560" cy="18668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3B00E9-29AC-3044-B7B5-6B9B786F17D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2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6.2 Backlink Analysis – Authoritative Links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32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402ACF-70EC-9B49-92E2-46BD576A86D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398" y="2141187"/>
            <a:ext cx="3676727" cy="14298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9ABAAA-D597-0A49-BC19-51A1B58BE5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1909" y="1987377"/>
            <a:ext cx="3060700" cy="16129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525568F-7E45-6742-89BB-D10DA28EBA05}"/>
              </a:ext>
            </a:extLst>
          </p:cNvPr>
          <p:cNvCxnSpPr/>
          <p:nvPr/>
        </p:nvCxnSpPr>
        <p:spPr>
          <a:xfrm>
            <a:off x="771940" y="3995221"/>
            <a:ext cx="1075745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A2E4815-7905-BC4D-9DC4-67313286054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2474018"/>
            <a:ext cx="1788039" cy="6193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58BF0E-7CC7-3543-800D-99C562D4D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" y="4818232"/>
            <a:ext cx="2615758" cy="536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6E196E-C3D6-3345-8ED2-FF06E2A8D1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5398" y="4426769"/>
            <a:ext cx="3676727" cy="1345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361640-8CB7-1E4C-B210-398192E2F1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909" y="4312322"/>
            <a:ext cx="3060700" cy="16062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9186BD-A936-5946-BD1A-25165AA78FA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74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614213"/>
            <a:ext cx="12192000" cy="17057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239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Technical SEO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03638"/>
            <a:ext cx="9144000" cy="1655762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CodingDojo.com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33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CDD657-2FBE-B747-B2DF-10E64B978B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37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1. Duplicate Pages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551E3AC-C62F-0648-B382-970380188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758943"/>
              </p:ext>
            </p:extLst>
          </p:nvPr>
        </p:nvGraphicFramePr>
        <p:xfrm>
          <a:off x="664900" y="2086341"/>
          <a:ext cx="10862199" cy="2219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956139">
                  <a:extLst>
                    <a:ext uri="{9D8B030D-6E8A-4147-A177-3AD203B41FA5}">
                      <a16:colId xmlns:a16="http://schemas.microsoft.com/office/drawing/2014/main" val="1093766387"/>
                    </a:ext>
                  </a:extLst>
                </a:gridCol>
                <a:gridCol w="2581155">
                  <a:extLst>
                    <a:ext uri="{9D8B030D-6E8A-4147-A177-3AD203B41FA5}">
                      <a16:colId xmlns:a16="http://schemas.microsoft.com/office/drawing/2014/main" val="1925305175"/>
                    </a:ext>
                  </a:extLst>
                </a:gridCol>
                <a:gridCol w="2324905">
                  <a:extLst>
                    <a:ext uri="{9D8B030D-6E8A-4147-A177-3AD203B41FA5}">
                      <a16:colId xmlns:a16="http://schemas.microsoft.com/office/drawing/2014/main" val="1277310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 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Incoming Links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246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https://www.codingdojo.com/why-learn-java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025961"/>
                  </a:ext>
                </a:extLst>
              </a:tr>
              <a:tr h="1920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linkClick r:id="rId4"/>
                        </a:rPr>
                        <a:t>https://www.codingdojo.com/why-learn-java-programming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234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linkClick r:id="rId5"/>
                        </a:rPr>
                        <a:t>https://www.codingdojo.com/why-learn-python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34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linkClick r:id="rId6"/>
                        </a:rPr>
                        <a:t>https://www.codingdojo.com/what-is-python-programming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80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linkClick r:id="rId7"/>
                        </a:rPr>
                        <a:t>https://www.codingdojo.com/curriculum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81458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244D424-A190-7B47-AE90-42BEFB15B95A}"/>
              </a:ext>
            </a:extLst>
          </p:cNvPr>
          <p:cNvSpPr txBox="1"/>
          <p:nvPr/>
        </p:nvSpPr>
        <p:spPr>
          <a:xfrm>
            <a:off x="697144" y="4869660"/>
            <a:ext cx="10797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A few duplicate pages of the same content seem to exist.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In order to minimize search engine confusion, it is best to consolidate these pages &amp; only link one version throughout the site.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8FCB74-5887-564E-8ED8-F7F3E208115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61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2. </a:t>
            </a:r>
            <a:r>
              <a:rPr lang="en-US" sz="2400" b="1" dirty="0" err="1"/>
              <a:t>Robots.txt</a:t>
            </a:r>
            <a:r>
              <a:rPr lang="en-US" sz="2400" b="1" dirty="0"/>
              <a:t> (part 1)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35</a:t>
            </a:fld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1E6374B7-1651-8D4C-BBB6-5F0DDBA8C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650074"/>
            <a:ext cx="2969871" cy="18531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6CC5C6-7D22-164F-9C74-801AA3C71BAC}"/>
              </a:ext>
            </a:extLst>
          </p:cNvPr>
          <p:cNvSpPr txBox="1"/>
          <p:nvPr/>
        </p:nvSpPr>
        <p:spPr>
          <a:xfrm>
            <a:off x="5171767" y="2972050"/>
            <a:ext cx="6290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Currently, all subpages within each cities are being blocked in </a:t>
            </a:r>
            <a:r>
              <a:rPr lang="en-US" dirty="0" err="1"/>
              <a:t>robots.txt</a:t>
            </a:r>
            <a:r>
              <a:rPr lang="en-US" dirty="0"/>
              <a:t>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Eventually, we will want to remove this in to target more keywords &amp; pages within each location.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1F99B5-035D-C841-859B-8A59ED92F22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76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2. Sitemap Optimization (.XML)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69834" y="2544557"/>
            <a:ext cx="63671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Since </a:t>
            </a:r>
            <a:r>
              <a:rPr lang="en-US" dirty="0" err="1"/>
              <a:t>CodingDojo</a:t>
            </a:r>
            <a:r>
              <a:rPr lang="en-US" dirty="0"/>
              <a:t> does not have billions of pages in the index, we can work with a simple sitemap layout.</a:t>
            </a:r>
          </a:p>
          <a:p>
            <a:pPr marL="285750" indent="-285750">
              <a:buClr>
                <a:schemeClr val="accent2"/>
              </a:buClr>
              <a:buFont typeface="Arial" charset="0"/>
              <a:buChar char="•"/>
            </a:pPr>
            <a:endParaRPr lang="en-US" dirty="0"/>
          </a:p>
          <a:p>
            <a:pPr marL="285750" indent="-285750"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Sitemaps will be divided in 2 core sections:</a:t>
            </a:r>
          </a:p>
          <a:p>
            <a:pPr marL="742950" lvl="1" indent="-285750">
              <a:buClr>
                <a:schemeClr val="accent2"/>
              </a:buClr>
              <a:buFont typeface="Courier New" charset="0"/>
              <a:buChar char="o"/>
            </a:pPr>
            <a:r>
              <a:rPr lang="en-US" dirty="0"/>
              <a:t>Blog sitemap</a:t>
            </a:r>
          </a:p>
          <a:p>
            <a:pPr marL="742950" lvl="1" indent="-285750">
              <a:buClr>
                <a:schemeClr val="accent2"/>
              </a:buClr>
              <a:buFont typeface="Courier New" charset="0"/>
              <a:buChar char="o"/>
            </a:pPr>
            <a:r>
              <a:rPr lang="en-US" dirty="0"/>
              <a:t>Location &amp; courses URLs sitemap</a:t>
            </a:r>
          </a:p>
          <a:p>
            <a:pPr marL="285750" indent="-285750">
              <a:buClr>
                <a:schemeClr val="accent2"/>
              </a:buClr>
              <a:buFont typeface="Courier New" charset="0"/>
              <a:buChar char="o"/>
            </a:pPr>
            <a:endParaRPr lang="en-US" dirty="0"/>
          </a:p>
          <a:p>
            <a:pPr marL="285750" indent="-285750"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Once these have been created, add those within Google Search Console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36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220EDA-94CD-0B40-8980-19DB50FF5B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739251"/>
            <a:ext cx="3200399" cy="46170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7B76B2-86CD-3242-A926-2C1236473B1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91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2.1 Sitemap Optimization Best Practices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37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200274"/>
            <a:ext cx="5016500" cy="1981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984250" y="5053733"/>
            <a:ext cx="10369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charset="0"/>
              <a:buChar char="•"/>
            </a:pPr>
            <a:r>
              <a:rPr lang="en-US" b="1" dirty="0"/>
              <a:t>Sitemaps should be in an XML format</a:t>
            </a:r>
          </a:p>
          <a:p>
            <a:pPr marL="285750" indent="-285750"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Elements outside of URL location are not important, Google barely takes them into consideration. However, they are still recommended just in case.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448300" y="2349500"/>
            <a:ext cx="1028700" cy="36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78600" y="2142568"/>
            <a:ext cx="488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URL Location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400550" y="3102491"/>
            <a:ext cx="2076450" cy="25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78600" y="2867579"/>
            <a:ext cx="488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of when pages was last modified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502150" y="3420208"/>
            <a:ext cx="1974850" cy="22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78600" y="3246843"/>
            <a:ext cx="4884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often this page changes (Daily, Weekly, Monthly, Yearly)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3473450" y="3712049"/>
            <a:ext cx="2914650" cy="492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578599" y="4099096"/>
            <a:ext cx="4884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Crawling Priority (</a:t>
            </a:r>
            <a:r>
              <a:rPr lang="it-IT" dirty="0"/>
              <a:t>0.0, 0.1, 0.2, 0.3, 0.4, 0.5, 0.6, 0.7, 0.8, 0.9, 1.0)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EF5040D-FF05-7240-9235-DD13EB21D9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38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3. Sitemap Optimization (.HTML)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37534" y="2174984"/>
            <a:ext cx="52425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An HTML sitemaps allows Google to view all important URLs in one place</a:t>
            </a:r>
          </a:p>
          <a:p>
            <a:pPr marL="742950" lvl="1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/>
              <a:t>Additionally, it helps users search engines with dividing link juice across the site more efficiently.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It also provides some user experience benefits to also allow users to view these pages</a:t>
            </a:r>
          </a:p>
          <a:p>
            <a:pPr>
              <a:buClr>
                <a:schemeClr val="accent2"/>
              </a:buClr>
            </a:pPr>
            <a:endParaRPr lang="en-US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The HTML sitemap should be linked from the sitewide footer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DA669B-7BE0-3142-BED1-D7FE5F7232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907" y="1950135"/>
            <a:ext cx="6021948" cy="36933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54F36E-731E-3543-9B71-DBD2C90712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942" y="2231055"/>
            <a:ext cx="4382320" cy="2861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446361-5F49-6B46-8019-AC04213DC43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41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4. URL Parameters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39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5B79B0-97D7-814E-B7A7-F1374A8CF3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751011"/>
            <a:ext cx="10325100" cy="2971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D459C6-0441-944A-969B-70DD1F3D837E}"/>
              </a:ext>
            </a:extLst>
          </p:cNvPr>
          <p:cNvSpPr txBox="1"/>
          <p:nvPr/>
        </p:nvSpPr>
        <p:spPr>
          <a:xfrm>
            <a:off x="793750" y="5077915"/>
            <a:ext cx="10369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Configuring URL parameters in Google Search Console is always advisable.</a:t>
            </a:r>
          </a:p>
          <a:p>
            <a:pPr marL="285750" indent="-285750"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Even though canonicals are setup, Google does not always respect those, configuring URL parameters helps with an extra layer of security to minimize crawl &amp; index leakage.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92FA33-6284-E247-8DAD-97CD2C2F37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41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4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F45371B-B548-5144-8B84-B01EE14A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48" y="611368"/>
            <a:ext cx="3932237" cy="1600200"/>
          </a:xfrm>
          <a:ln w="38100"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r>
              <a:rPr lang="en-US" sz="4400" b="1" dirty="0"/>
              <a:t>SEO VISION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304A8E-840A-944A-91CE-F5398DD95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452" y="1586427"/>
            <a:ext cx="8278875" cy="4660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AD57E7-8520-9949-9E99-F180AB41B440}"/>
              </a:ext>
            </a:extLst>
          </p:cNvPr>
          <p:cNvSpPr txBox="1"/>
          <p:nvPr/>
        </p:nvSpPr>
        <p:spPr>
          <a:xfrm>
            <a:off x="363673" y="2296213"/>
            <a:ext cx="273709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/>
                </a:solidFill>
              </a:rPr>
              <a:t>B</a:t>
            </a:r>
            <a:r>
              <a:rPr lang="en-US" sz="2000" dirty="0"/>
              <a:t>ecome the #1 resource for online coding material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/>
                </a:solidFill>
              </a:rPr>
              <a:t>O</a:t>
            </a:r>
            <a:r>
              <a:rPr lang="en-US" sz="2000" dirty="0"/>
              <a:t>wn online &amp; offline coding Bootcamp classes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/>
                </a:solidFill>
              </a:rPr>
              <a:t>H</a:t>
            </a:r>
            <a:r>
              <a:rPr lang="en-US" sz="2000" dirty="0"/>
              <a:t>elp new coders get the help &amp; information they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B1736B7-2874-5D46-867A-A814672F31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5. Internal Redirect &amp; Indexability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40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CC0754-69C1-5042-96E2-DE86A8CB0A6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00" y="2231952"/>
            <a:ext cx="7884931" cy="31040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0A5939-7C21-F44F-9180-31BE2D12CCC7}"/>
              </a:ext>
            </a:extLst>
          </p:cNvPr>
          <p:cNvSpPr txBox="1"/>
          <p:nvPr/>
        </p:nvSpPr>
        <p:spPr>
          <a:xfrm>
            <a:off x="671052" y="2352820"/>
            <a:ext cx="32520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From an indexability / Redirect standpoint, things look healthy.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However does still a few internet 301s which should be minimized.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Each 301 loses around 10% link Juice (authority)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23F5FE-B3F3-7B46-A6DF-2874ABF40DF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372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5.1 Internal Redirect &amp; Indexability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F003A-4E8C-8B42-80B1-F75E7550D9A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390" y="1462087"/>
            <a:ext cx="10679693" cy="4829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93B6C2-BB60-F648-9BBA-60CFAB556D7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70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5.2 Internal Redirect &amp; Indexability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9359EE-8541-854E-AE6C-C593FB173C1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242" y="2083404"/>
            <a:ext cx="11353800" cy="34868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62C7D7-0479-3A40-B7DA-20F8CB5138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242" y="1471465"/>
            <a:ext cx="9252098" cy="5592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2C7780-D875-574F-A6D9-EA3A188491C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92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5.3 Redirect Chains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492F53-6119-534B-97C3-B76BDFA99D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52451"/>
            <a:ext cx="6998721" cy="4561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8EBF36-B734-2B47-AB67-9F6874D08772}"/>
              </a:ext>
            </a:extLst>
          </p:cNvPr>
          <p:cNvSpPr txBox="1"/>
          <p:nvPr/>
        </p:nvSpPr>
        <p:spPr>
          <a:xfrm>
            <a:off x="8153400" y="2917556"/>
            <a:ext cx="37927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Similarly, when crawling </a:t>
            </a:r>
            <a:r>
              <a:rPr lang="en-US" dirty="0" err="1"/>
              <a:t>CodingDojo.com</a:t>
            </a:r>
            <a:r>
              <a:rPr lang="en-US" dirty="0"/>
              <a:t>, there were around 10 </a:t>
            </a:r>
            <a:r>
              <a:rPr lang="en-US" dirty="0" err="1"/>
              <a:t>urls</a:t>
            </a:r>
            <a:r>
              <a:rPr lang="en-US" dirty="0"/>
              <a:t> which “redirect chains”: 301 mismatching the canonical.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This is mostly due the “trailing slash” giving mixed signals.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AA71CC-659D-7744-BCD9-7EF33249FC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34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6. JavaScript Void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66E6AC-9D18-7E4A-977D-54CA797EDC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517" y="1597819"/>
            <a:ext cx="9449683" cy="284636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8D2FCD40-4242-F745-AB4D-41E918CC0C57}"/>
              </a:ext>
            </a:extLst>
          </p:cNvPr>
          <p:cNvSpPr/>
          <p:nvPr/>
        </p:nvSpPr>
        <p:spPr>
          <a:xfrm>
            <a:off x="6853083" y="2425853"/>
            <a:ext cx="570271" cy="40312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DDCC14C-E07C-6D45-B3F8-D7742B2ADD39}"/>
              </a:ext>
            </a:extLst>
          </p:cNvPr>
          <p:cNvSpPr/>
          <p:nvPr/>
        </p:nvSpPr>
        <p:spPr>
          <a:xfrm rot="10800000">
            <a:off x="8610600" y="2800375"/>
            <a:ext cx="570271" cy="40312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8678E1-73CE-E744-9A49-C6916B10DA7D}"/>
              </a:ext>
            </a:extLst>
          </p:cNvPr>
          <p:cNvSpPr txBox="1"/>
          <p:nvPr/>
        </p:nvSpPr>
        <p:spPr>
          <a:xfrm>
            <a:off x="838200" y="4741143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Utilizing “</a:t>
            </a:r>
            <a:r>
              <a:rPr lang="en-US" b="1" dirty="0" err="1"/>
              <a:t>JavaScript:void</a:t>
            </a:r>
            <a:r>
              <a:rPr lang="en-US" b="1" dirty="0"/>
              <a:t>(0)” </a:t>
            </a:r>
            <a:r>
              <a:rPr lang="en-US" dirty="0"/>
              <a:t>for tabbed content is not advisable. Since JS requires a user interaction, Google is unable to “see” each link &amp; thus view content behind each tab.</a:t>
            </a:r>
          </a:p>
          <a:p>
            <a:endParaRPr lang="en-US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 For tabbed content, it is best to use </a:t>
            </a:r>
            <a:r>
              <a:rPr lang="en-US" b="1" dirty="0"/>
              <a:t>CSS “</a:t>
            </a:r>
            <a:r>
              <a:rPr lang="en-US" b="1" dirty="0" err="1"/>
              <a:t>display:none</a:t>
            </a:r>
            <a:r>
              <a:rPr lang="en-US" b="1" dirty="0"/>
              <a:t>”. </a:t>
            </a:r>
            <a:r>
              <a:rPr lang="en-US" dirty="0"/>
              <a:t>Since Google view page loads initially without styling, it is able to crawl &amp; render all content behind tabs.</a:t>
            </a:r>
            <a:endParaRPr 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1926B1-DEC7-0240-A502-975355952B2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67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7. H-tags Optimization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5798927"/>
            <a:ext cx="363112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www.codingdojo.com</a:t>
            </a:r>
            <a:r>
              <a:rPr lang="en-US" sz="1050" dirty="0"/>
              <a:t>/blog/6-tips-for-career-changers/</a:t>
            </a:r>
            <a:endParaRPr lang="en-US" sz="1050" b="0" i="0" dirty="0">
              <a:effectLst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45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DFBCE6-CEE3-6A49-810A-AE64D9EFD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97819"/>
            <a:ext cx="4362505" cy="38639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0A3070-41EE-1C43-AB25-A435F94A8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948" y="1462087"/>
            <a:ext cx="5855303" cy="43533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0940968-7946-0A44-81E4-34F63C40731E}"/>
              </a:ext>
            </a:extLst>
          </p:cNvPr>
          <p:cNvSpPr/>
          <p:nvPr/>
        </p:nvSpPr>
        <p:spPr>
          <a:xfrm>
            <a:off x="5682948" y="5865063"/>
            <a:ext cx="640431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www.codingdojo.com</a:t>
            </a:r>
            <a:r>
              <a:rPr lang="en-US" sz="1050" dirty="0"/>
              <a:t>/blog/overcoming-procrastination-brief-guide-career-changers-aspiring-developers/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A873569C-C17C-814D-A049-3A89A4196DF4}"/>
              </a:ext>
            </a:extLst>
          </p:cNvPr>
          <p:cNvSpPr/>
          <p:nvPr/>
        </p:nvSpPr>
        <p:spPr>
          <a:xfrm>
            <a:off x="422690" y="1973468"/>
            <a:ext cx="462117" cy="35677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54BEBF7-F1F5-C545-B1B4-E75A2DC31C35}"/>
              </a:ext>
            </a:extLst>
          </p:cNvPr>
          <p:cNvSpPr/>
          <p:nvPr/>
        </p:nvSpPr>
        <p:spPr>
          <a:xfrm>
            <a:off x="5466735" y="1789471"/>
            <a:ext cx="216213" cy="786581"/>
          </a:xfrm>
          <a:prstGeom prst="lef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53B4E9-A506-8A4A-86C2-2730CB546BA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43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8. Internal Linking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2457175"/>
            <a:ext cx="5715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Internal linking is one of the most important strategies in SEO:</a:t>
            </a:r>
          </a:p>
          <a:p>
            <a:pPr marL="285750" indent="-285750">
              <a:buClr>
                <a:schemeClr val="accent2"/>
              </a:buClr>
              <a:buFont typeface="Arial" charset="0"/>
              <a:buChar char="•"/>
            </a:pPr>
            <a:endParaRPr lang="en-US" dirty="0"/>
          </a:p>
          <a:p>
            <a:pPr marL="742950" lvl="1" indent="-285750">
              <a:buClr>
                <a:schemeClr val="accent2"/>
              </a:buClr>
              <a:buFont typeface="Courier New" charset="0"/>
              <a:buChar char="o"/>
            </a:pPr>
            <a:r>
              <a:rPr lang="en-US" dirty="0"/>
              <a:t>Important pages receiving many links should link out to other high potential pages in order to let the link juice flow.</a:t>
            </a:r>
          </a:p>
          <a:p>
            <a:pPr marL="742950" lvl="1" indent="-285750">
              <a:buClr>
                <a:schemeClr val="accent2"/>
              </a:buClr>
              <a:buFont typeface="Courier New" charset="0"/>
              <a:buChar char="o"/>
            </a:pPr>
            <a:r>
              <a:rPr lang="en-US" dirty="0"/>
              <a:t>Linking out better to pages which have a high potential.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691" y="1462087"/>
            <a:ext cx="4414109" cy="4298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46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A4A24B-334C-F84C-8D26-35B71C59C15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66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8. Internal Linking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3DFDBB-F238-B045-B85F-849A87D76D9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41" y="1803925"/>
            <a:ext cx="7535741" cy="2942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2C3AE2-ABBF-E644-819D-3F692C8552B8}"/>
              </a:ext>
            </a:extLst>
          </p:cNvPr>
          <p:cNvSpPr txBox="1"/>
          <p:nvPr/>
        </p:nvSpPr>
        <p:spPr>
          <a:xfrm>
            <a:off x="8709577" y="1803925"/>
            <a:ext cx="32759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dirty="0"/>
              <a:t>Looking at the crawl path, the internal linking layout looks fairly healthy:</a:t>
            </a:r>
          </a:p>
          <a:p>
            <a:pPr>
              <a:buClr>
                <a:schemeClr val="accent2"/>
              </a:buClr>
            </a:pPr>
            <a:endParaRPr lang="en-US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There are not too many pages beyond level 5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Some internal links go beyond level 2, though this could be improve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Ratio of outgoing links isn’t too high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D32133-8A20-ED49-9433-98120F4CE4C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48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8.1 Top linked pages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48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D93794-9541-CD41-90A4-29E63BF701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9596" y="1052624"/>
            <a:ext cx="7187608" cy="5121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B13A12-D307-8947-B7D7-FE3C46D9E102}"/>
              </a:ext>
            </a:extLst>
          </p:cNvPr>
          <p:cNvSpPr txBox="1"/>
          <p:nvPr/>
        </p:nvSpPr>
        <p:spPr>
          <a:xfrm>
            <a:off x="664332" y="3170554"/>
            <a:ext cx="34947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Regarding the top linked pages, things are actually very positive.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Those most linked are the most important ones.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36BE52-1492-5B43-B8B9-31A1939149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122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8.2 Internal Linking - </a:t>
            </a:r>
            <a:r>
              <a:rPr lang="en-US" sz="2400" b="1" i="1" dirty="0"/>
              <a:t>Pages with too many outbound links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7365" y="2951268"/>
            <a:ext cx="287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charset="0"/>
              <a:buChar char="•"/>
            </a:pPr>
            <a:endParaRPr lang="en-US" dirty="0"/>
          </a:p>
          <a:p>
            <a:pPr marL="285750" indent="-285750">
              <a:buClr>
                <a:schemeClr val="accent2"/>
              </a:buClr>
              <a:buFont typeface="Arial" charset="0"/>
              <a:buChar char="•"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A9CC95-CDE5-3D40-8758-8B81851F1AF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9389" y="1884515"/>
            <a:ext cx="8160776" cy="3916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837AB7-6AF9-C544-9208-8073635793E2}"/>
              </a:ext>
            </a:extLst>
          </p:cNvPr>
          <p:cNvSpPr txBox="1"/>
          <p:nvPr/>
        </p:nvSpPr>
        <p:spPr>
          <a:xfrm>
            <a:off x="477092" y="1884515"/>
            <a:ext cx="33822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Looking at pages which have too many outbound internal links i.e. wasting internal link juice - we mainly notice the blog category pages. 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Given that these are not priorities for SEO, this is not something to worry about at the moment.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However, one initiative would be to increase links to these pages.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3E3017-7E6C-5D48-BD46-BC2BC2FA97A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61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614213"/>
            <a:ext cx="12192000" cy="17057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65241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Organic Market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44916"/>
            <a:ext cx="9144000" cy="1655762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CodingDojo.com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45B94B-5988-4642-B975-22CAC2E77F9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780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8.3 Internal Linking - </a:t>
            </a:r>
            <a:r>
              <a:rPr lang="en-US" sz="2400" b="1" i="1" dirty="0"/>
              <a:t>Pages with too few outbound internal links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7467" y="2972900"/>
            <a:ext cx="2634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charset="0"/>
              <a:buChar char="•"/>
            </a:pPr>
            <a:endParaRPr lang="en-US" dirty="0"/>
          </a:p>
          <a:p>
            <a:pPr marL="285750" indent="-285750">
              <a:buClr>
                <a:schemeClr val="accent2"/>
              </a:buClr>
              <a:buFont typeface="Arial" charset="0"/>
              <a:buChar char="•"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50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908C1F-B0B5-6641-9BB6-7C51A50474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7703" y="1638409"/>
            <a:ext cx="7660261" cy="45375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96C710-B029-DC41-8D78-35D883F293D6}"/>
              </a:ext>
            </a:extLst>
          </p:cNvPr>
          <p:cNvSpPr txBox="1"/>
          <p:nvPr/>
        </p:nvSpPr>
        <p:spPr>
          <a:xfrm>
            <a:off x="656303" y="2614510"/>
            <a:ext cx="33822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Conversely, looking at pages which have too few outbound internal links i.e. pages needing more links going out.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What this data tells us is that is that most internal pages have the ability to accommodate more links.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483A6-F115-414C-BA8A-61EAD16C0BC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11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9. Site Speed Improvements – HTTP/2 Migration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51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59437" y="3098720"/>
            <a:ext cx="49031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Currently, it looks like </a:t>
            </a:r>
            <a:r>
              <a:rPr lang="en-US" dirty="0" err="1"/>
              <a:t>CodingDojo.com</a:t>
            </a:r>
            <a:r>
              <a:rPr lang="en-US" dirty="0"/>
              <a:t> is running on HTTP/1.0.</a:t>
            </a:r>
          </a:p>
          <a:p>
            <a:pPr marL="285750" indent="-285750">
              <a:buClr>
                <a:schemeClr val="accent2"/>
              </a:buClr>
              <a:buFont typeface="Arial" charset="0"/>
              <a:buChar char="•"/>
            </a:pPr>
            <a:endParaRPr lang="en-US" dirty="0"/>
          </a:p>
          <a:p>
            <a:pPr marL="285750" indent="-285750"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Migrating server over to HTTP/2.0 can offer tremendous efficiency &amp; site speed improvements.</a:t>
            </a:r>
          </a:p>
          <a:p>
            <a:pPr marL="285750" indent="-285750">
              <a:buClr>
                <a:schemeClr val="accent2"/>
              </a:buClr>
              <a:buFont typeface="Arial" charset="0"/>
              <a:buChar char="•"/>
            </a:pPr>
            <a:endParaRPr lang="en-US" dirty="0"/>
          </a:p>
          <a:p>
            <a:pPr marL="285750" indent="-285750"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In some cases, total load times can be halved.</a:t>
            </a:r>
          </a:p>
          <a:p>
            <a:pPr marL="285750" indent="-285750">
              <a:buClr>
                <a:schemeClr val="accent2"/>
              </a:buClr>
              <a:buFont typeface="Arial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FDC012-C6B2-304C-B624-854A3967D8B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86" y="3330926"/>
            <a:ext cx="5657167" cy="1326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E6CE79-7DEC-304C-BE21-544885A4F63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16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9.1 Site Speed Improvements – HTTP/2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4072" y="6233239"/>
            <a:ext cx="34323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searchengineland.com</a:t>
            </a:r>
            <a:r>
              <a:rPr lang="en-US" sz="1000" dirty="0"/>
              <a:t>/everyone-moving-http2-236716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52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" y="1570117"/>
            <a:ext cx="105156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/>
              </a:buClr>
            </a:pPr>
            <a:r>
              <a:rPr lang="en-US" b="1" dirty="0"/>
              <a:t>Benefits:</a:t>
            </a:r>
          </a:p>
          <a:p>
            <a:pPr>
              <a:buClr>
                <a:schemeClr val="accent2"/>
              </a:buClr>
            </a:pPr>
            <a:endParaRPr lang="en-US" dirty="0"/>
          </a:p>
          <a:p>
            <a:pPr indent="-285750"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HTTP/2 is </a:t>
            </a:r>
            <a:r>
              <a:rPr lang="en-US" b="1" dirty="0"/>
              <a:t>Binary</a:t>
            </a:r>
            <a:r>
              <a:rPr lang="en-US" dirty="0"/>
              <a:t> (Browser natural language).</a:t>
            </a:r>
          </a:p>
          <a:p>
            <a:pPr indent="-285750"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It is fully </a:t>
            </a:r>
            <a:r>
              <a:rPr lang="en-US" b="1" dirty="0"/>
              <a:t>multiplexed</a:t>
            </a:r>
            <a:r>
              <a:rPr lang="en-US" dirty="0"/>
              <a:t>, sending </a:t>
            </a:r>
            <a:r>
              <a:rPr lang="en-US" b="1" dirty="0"/>
              <a:t>multiple</a:t>
            </a:r>
            <a:r>
              <a:rPr lang="en-US" dirty="0"/>
              <a:t> requests in parallel over a </a:t>
            </a:r>
            <a:r>
              <a:rPr lang="en-US" b="1" dirty="0"/>
              <a:t>single</a:t>
            </a:r>
            <a:r>
              <a:rPr lang="en-US" dirty="0"/>
              <a:t> TCP connection.</a:t>
            </a:r>
          </a:p>
          <a:p>
            <a:pPr indent="-285750"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It uses </a:t>
            </a:r>
            <a:r>
              <a:rPr lang="en-US" b="1" dirty="0"/>
              <a:t>header compression</a:t>
            </a:r>
            <a:r>
              <a:rPr lang="en-US" dirty="0"/>
              <a:t> HPACK to reduce overhead.</a:t>
            </a:r>
          </a:p>
          <a:p>
            <a:pPr indent="-285750"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It allows servers to “push” responses proactively into client caches </a:t>
            </a:r>
            <a:r>
              <a:rPr lang="en-US" b="1" dirty="0"/>
              <a:t>instead of waiting for a new request </a:t>
            </a:r>
            <a:r>
              <a:rPr lang="en-US" dirty="0"/>
              <a:t>for each resource.</a:t>
            </a:r>
          </a:p>
          <a:p>
            <a:pPr indent="-285750"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It uses the new ALPN extension which allows </a:t>
            </a:r>
            <a:r>
              <a:rPr lang="en-US" b="1" dirty="0"/>
              <a:t>for faster-encrypted connections</a:t>
            </a:r>
            <a:r>
              <a:rPr lang="en-US" dirty="0"/>
              <a:t> since the application protocol is determined during the initial connection.</a:t>
            </a:r>
          </a:p>
          <a:p>
            <a:pPr indent="-285750"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It </a:t>
            </a:r>
            <a:r>
              <a:rPr lang="en-US" b="1" dirty="0"/>
              <a:t>reduces additional round trip times (RTT), </a:t>
            </a:r>
            <a:r>
              <a:rPr lang="en-US" dirty="0"/>
              <a:t>making your website load faster without any optimization.</a:t>
            </a:r>
          </a:p>
          <a:p>
            <a:pPr indent="-285750"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Domain sharding and asset concatenation is </a:t>
            </a:r>
            <a:r>
              <a:rPr lang="en-US" b="1" dirty="0"/>
              <a:t>no longer needed</a:t>
            </a:r>
            <a:r>
              <a:rPr lang="en-US" dirty="0"/>
              <a:t> with HTTP/2</a:t>
            </a:r>
          </a:p>
          <a:p>
            <a:pPr indent="-285750">
              <a:buClr>
                <a:schemeClr val="accent2"/>
              </a:buClr>
              <a:buFont typeface="Arial" charset="0"/>
              <a:buChar char="•"/>
            </a:pPr>
            <a:endParaRPr lang="en-US" dirty="0"/>
          </a:p>
          <a:p>
            <a:pPr>
              <a:buClr>
                <a:schemeClr val="accent2"/>
              </a:buClr>
            </a:pPr>
            <a:r>
              <a:rPr lang="en-US" b="1" dirty="0"/>
              <a:t>Next steps:</a:t>
            </a:r>
          </a:p>
          <a:p>
            <a:pPr>
              <a:buClr>
                <a:schemeClr val="accent2"/>
              </a:buClr>
            </a:pPr>
            <a:endParaRPr lang="en-US" dirty="0"/>
          </a:p>
          <a:p>
            <a:pPr marL="285750" indent="-285750"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Check if </a:t>
            </a:r>
            <a:r>
              <a:rPr lang="en-US" b="1" dirty="0"/>
              <a:t>NGINX</a:t>
            </a:r>
            <a:r>
              <a:rPr lang="en-US" dirty="0"/>
              <a:t> server &amp; other site elements are compatible with HTTP/2.</a:t>
            </a:r>
          </a:p>
          <a:p>
            <a:pPr marL="285750" indent="-285750"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If yes, starting HTTP/2 migrating phases are recommended.</a:t>
            </a:r>
          </a:p>
          <a:p>
            <a:pPr indent="-285750">
              <a:buClr>
                <a:schemeClr val="accent2"/>
              </a:buClr>
              <a:buFont typeface="Arial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793076-A3B9-A743-ABA5-32C55A434B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909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0" y="2796043"/>
            <a:ext cx="5067300" cy="1731963"/>
          </a:xfrm>
        </p:spPr>
        <p:txBody>
          <a:bodyPr>
            <a:normAutofit fontScale="90000"/>
          </a:bodyPr>
          <a:lstStyle/>
          <a:p>
            <a:r>
              <a:rPr lang="en-US">
                <a:latin typeface="+mn-lt"/>
              </a:rPr>
              <a:t>Desktop Site Speed </a:t>
            </a:r>
            <a:r>
              <a:rPr lang="en-US" dirty="0">
                <a:latin typeface="+mn-lt"/>
              </a:rPr>
              <a:t>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53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57AE74-13B6-6846-9D0D-15574110C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907" y="1950135"/>
            <a:ext cx="6021948" cy="3693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107AF5-CF69-9F44-A7E6-E0C25065A9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918" y="2210511"/>
            <a:ext cx="4507677" cy="29266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F1A6EE-4042-5243-ABA9-EA1F62D354D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672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300" y="2192288"/>
            <a:ext cx="6959600" cy="363305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139841" y="3260885"/>
            <a:ext cx="3924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Websites with a higher site (lower time to first byte &amp; total time until rendered) rank higher than those taking longer to load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49300" y="1017279"/>
            <a:ext cx="10515600" cy="5365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/>
              <a:t>10. Site Speed – Desktop - Homepage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54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664940-0AD7-B44F-AEE0-9250797151D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314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10.1 Site Speed – Desktop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55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50F864-A33A-7541-A862-5D328D7A1B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0652" y="1462087"/>
            <a:ext cx="4903429" cy="4651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E5E29B-5BC2-784E-89C4-E2FC96299C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462087"/>
            <a:ext cx="6034480" cy="31000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772B197-4F83-D942-814A-C96FCBB701AE}"/>
              </a:ext>
            </a:extLst>
          </p:cNvPr>
          <p:cNvSpPr/>
          <p:nvPr/>
        </p:nvSpPr>
        <p:spPr>
          <a:xfrm>
            <a:off x="838200" y="5037712"/>
            <a:ext cx="5082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www.codingdojo.com</a:t>
            </a:r>
            <a:r>
              <a:rPr lang="en-US" dirty="0"/>
              <a:t>/why-learn-java-programming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0EB89A-4E04-BE43-87B1-8A171396472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007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10.2 Site Speed – Desktop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56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2B197-4F83-D942-814A-C96FCBB701AE}"/>
              </a:ext>
            </a:extLst>
          </p:cNvPr>
          <p:cNvSpPr/>
          <p:nvPr/>
        </p:nvSpPr>
        <p:spPr>
          <a:xfrm>
            <a:off x="954932" y="5153510"/>
            <a:ext cx="4127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www.codingdojo.com</a:t>
            </a:r>
            <a:r>
              <a:rPr lang="en-US" dirty="0"/>
              <a:t>/</a:t>
            </a:r>
            <a:r>
              <a:rPr lang="en-US" dirty="0" err="1"/>
              <a:t>berkeley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74C653-1F12-5546-B708-7286D8BE54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5964" y="1351441"/>
            <a:ext cx="4882117" cy="47612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6FA472-DFEC-8C49-926E-6B9CF039CE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597819"/>
            <a:ext cx="5937049" cy="30036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EADEE6-F093-D94D-99C0-164751DD26F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4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592" y="1597819"/>
            <a:ext cx="2599299" cy="500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11. Mobile Friendliness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9300" y="3460747"/>
            <a:ext cx="4254500" cy="123190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57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B671CC-5CDB-F545-91C2-5B3A1756AB9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692" y="2170706"/>
            <a:ext cx="2156219" cy="38404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1F352C-3561-6843-BDBF-E18BFD84E2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7976" y="1643856"/>
            <a:ext cx="2599299" cy="5003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13D493-F357-774F-BCB4-55ABBC43CA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0645" y="2196966"/>
            <a:ext cx="2155222" cy="38610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2D8C37-D8B9-1649-8452-82F5997BB1E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45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614213"/>
            <a:ext cx="12192000" cy="17057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8300" y="1932384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Content Structure &amp; Optimization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58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258484-B722-4843-9408-061B197F3C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38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1.1 Optimize Homepage Content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CD1484-D9F2-BF4B-88C1-D877C64531E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507293"/>
            <a:ext cx="11166539" cy="4595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BC643F-9E4C-5347-B375-031B85DB32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22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1. Keyword Rank Spread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81BB3B-0CAC-EF4C-8806-F3D6B52873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936" y="1667520"/>
            <a:ext cx="9165264" cy="3558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902504-4495-B345-B220-6C149BA74F5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1035" y="4159567"/>
            <a:ext cx="3421912" cy="21396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076C89-7B9A-AA4F-9CB0-8BD35A0B290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102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1.2 Optimize “Online Coding Bootcamp”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60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B5FF4E-F5AA-AA4E-88E8-91EE0C8A1EC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462086"/>
            <a:ext cx="11114477" cy="4779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4B76F4-D2AB-FD47-B5FC-617CBBFB9E1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467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1.3 Optimize Local “Seattle” Coding Bootcamp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61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0FC072-7E47-0E4C-B869-79778EC782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348" y="1462086"/>
            <a:ext cx="11151521" cy="4651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BCE21A-3EB6-C543-AFBE-46FD6131F4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6948" y="2631440"/>
            <a:ext cx="1872931" cy="142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5688E0-508C-DD41-ADD9-0AAD3F15DC7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732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1.4 Optimize “Why Learn Python”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62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30D3A2-CB3B-4F42-9B7E-195FC402608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462087"/>
            <a:ext cx="10868015" cy="48080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1CCF3E-0E2C-3243-8F70-27EEE3B8F9F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294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2. Direct Answers Opportunity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A753D-2D0B-6F4F-B756-5536AC887F25}"/>
              </a:ext>
            </a:extLst>
          </p:cNvPr>
          <p:cNvSpPr txBox="1"/>
          <p:nvPr/>
        </p:nvSpPr>
        <p:spPr>
          <a:xfrm>
            <a:off x="838200" y="2737133"/>
            <a:ext cx="452283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a list of </a:t>
            </a:r>
            <a:r>
              <a:rPr lang="en-US" sz="3200" dirty="0">
                <a:solidFill>
                  <a:schemeClr val="accent6"/>
                </a:solidFill>
              </a:rPr>
              <a:t>~6k </a:t>
            </a:r>
            <a:r>
              <a:rPr lang="en-US" dirty="0"/>
              <a:t>relevant keywords that </a:t>
            </a:r>
            <a:r>
              <a:rPr lang="en-US" dirty="0" err="1"/>
              <a:t>CodingDojo</a:t>
            </a:r>
            <a:r>
              <a:rPr lang="en-US" dirty="0"/>
              <a:t> currently ranks for </a:t>
            </a:r>
            <a:r>
              <a:rPr lang="en-US" sz="2800" dirty="0">
                <a:solidFill>
                  <a:schemeClr val="accent6"/>
                </a:solidFill>
              </a:rPr>
              <a:t>~</a:t>
            </a:r>
            <a:r>
              <a:rPr lang="en-US" sz="3200" b="1" dirty="0">
                <a:solidFill>
                  <a:schemeClr val="accent6"/>
                </a:solidFill>
              </a:rPr>
              <a:t>12% (730) </a:t>
            </a:r>
            <a:r>
              <a:rPr lang="en-US" dirty="0"/>
              <a:t>return a direct answer integration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2E8EF2-B13B-714D-BF52-2F4A6CA0863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3214" y="2444536"/>
            <a:ext cx="3126728" cy="39118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05A05B-CC6D-4748-B38B-6D34B3B89A2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812" y="789780"/>
            <a:ext cx="3159570" cy="35847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276E7B-8B9E-2342-8774-0C185F99C16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755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2.1 Direct Answers Targeting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64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B011D3-8BF9-2C48-AFE3-E95217040201}"/>
              </a:ext>
            </a:extLst>
          </p:cNvPr>
          <p:cNvSpPr/>
          <p:nvPr/>
        </p:nvSpPr>
        <p:spPr>
          <a:xfrm>
            <a:off x="838200" y="2162744"/>
            <a:ext cx="5182821" cy="325287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l">
              <a:buClr>
                <a:schemeClr val="accent2"/>
              </a:buClr>
            </a:pPr>
            <a:r>
              <a:rPr lang="en-US" sz="1867" b="1" dirty="0"/>
              <a:t>ON-PAGE CONTENT FACTORS </a:t>
            </a:r>
          </a:p>
          <a:p>
            <a:pPr marL="380990" indent="-380990">
              <a:buClr>
                <a:schemeClr val="accent2"/>
              </a:buClr>
              <a:buFont typeface="Arial" charset="0"/>
              <a:buChar char="•"/>
            </a:pPr>
            <a:r>
              <a:rPr lang="en-US" sz="1867" dirty="0"/>
              <a:t>Flesch-Kincaid readability </a:t>
            </a:r>
          </a:p>
          <a:p>
            <a:pPr marL="380990" indent="-380990">
              <a:buClr>
                <a:schemeClr val="accent2"/>
              </a:buClr>
              <a:buFont typeface="Arial" charset="0"/>
              <a:buChar char="•"/>
            </a:pPr>
            <a:r>
              <a:rPr lang="en-US" sz="1867" dirty="0"/>
              <a:t>Word count </a:t>
            </a:r>
          </a:p>
          <a:p>
            <a:pPr marL="380990" indent="-380990">
              <a:buClr>
                <a:schemeClr val="accent2"/>
              </a:buClr>
              <a:buFont typeface="Arial" charset="0"/>
              <a:buChar char="•"/>
            </a:pPr>
            <a:r>
              <a:rPr lang="en-US" sz="1867" dirty="0"/>
              <a:t>Presence of &lt;</a:t>
            </a:r>
            <a:r>
              <a:rPr lang="en-US" sz="1867" dirty="0" err="1"/>
              <a:t>ol</a:t>
            </a:r>
            <a:r>
              <a:rPr lang="en-US" sz="1867" dirty="0"/>
              <a:t>&gt; or &lt;</a:t>
            </a:r>
            <a:r>
              <a:rPr lang="en-US" sz="1867" dirty="0" err="1"/>
              <a:t>ul</a:t>
            </a:r>
            <a:r>
              <a:rPr lang="en-US" sz="1867" dirty="0"/>
              <a:t>&gt; lists (Bullets &amp; lists)</a:t>
            </a:r>
          </a:p>
          <a:p>
            <a:pPr marL="380990" indent="-380990">
              <a:buClr>
                <a:schemeClr val="accent2"/>
              </a:buClr>
              <a:buFont typeface="Arial" charset="0"/>
              <a:buChar char="•"/>
            </a:pPr>
            <a:r>
              <a:rPr lang="en-US" sz="1867" dirty="0"/>
              <a:t>Presence of </a:t>
            </a:r>
            <a:r>
              <a:rPr lang="en-US" sz="1867" b="1" dirty="0"/>
              <a:t>&lt;table&gt; </a:t>
            </a:r>
          </a:p>
          <a:p>
            <a:pPr marL="380990" indent="-380990">
              <a:buClr>
                <a:schemeClr val="accent2"/>
              </a:buClr>
              <a:buFont typeface="Arial" charset="0"/>
              <a:buChar char="•"/>
            </a:pPr>
            <a:r>
              <a:rPr lang="en-US" sz="1867" i="1" dirty="0"/>
              <a:t>Presence of search query in &lt;title&gt; tag </a:t>
            </a:r>
          </a:p>
          <a:p>
            <a:pPr marL="380990" indent="-380990">
              <a:buClr>
                <a:schemeClr val="accent2"/>
              </a:buClr>
              <a:buFont typeface="Arial" charset="0"/>
              <a:buChar char="•"/>
            </a:pPr>
            <a:r>
              <a:rPr lang="en-US" sz="1867" i="1" dirty="0"/>
              <a:t>Presence of search query in &lt;h1&gt; </a:t>
            </a:r>
          </a:p>
          <a:p>
            <a:pPr marL="380990" indent="-380990">
              <a:buClr>
                <a:schemeClr val="accent2"/>
              </a:buClr>
              <a:buFont typeface="Arial" charset="0"/>
              <a:buChar char="•"/>
            </a:pPr>
            <a:endParaRPr lang="en-US" sz="1867" i="1" dirty="0"/>
          </a:p>
          <a:p>
            <a:pPr algn="l">
              <a:buClr>
                <a:schemeClr val="accent2"/>
              </a:buClr>
            </a:pPr>
            <a:r>
              <a:rPr lang="en-US" sz="1867" b="1" dirty="0"/>
              <a:t>TECHNICAL SEO </a:t>
            </a:r>
          </a:p>
          <a:p>
            <a:pPr marL="380990" indent="-380990">
              <a:buClr>
                <a:schemeClr val="accent2"/>
              </a:buClr>
              <a:buFont typeface="Arial" charset="0"/>
              <a:buChar char="•"/>
            </a:pPr>
            <a:r>
              <a:rPr lang="en-US" sz="1867" dirty="0"/>
              <a:t>Presence of </a:t>
            </a:r>
            <a:r>
              <a:rPr lang="en-US" sz="1867" dirty="0" err="1"/>
              <a:t>Schema.org</a:t>
            </a:r>
            <a:r>
              <a:rPr lang="en-US" sz="1867" dirty="0"/>
              <a:t> code snippets </a:t>
            </a:r>
          </a:p>
          <a:p>
            <a:pPr marL="380990" indent="-380990">
              <a:buClr>
                <a:schemeClr val="accent2"/>
              </a:buClr>
              <a:buFont typeface="Arial" charset="0"/>
              <a:buChar char="•"/>
            </a:pPr>
            <a:r>
              <a:rPr lang="en-US" sz="1867" dirty="0"/>
              <a:t>Response time and page speed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DADECA-CB56-6248-8616-08B511E7C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8889" y="1883699"/>
            <a:ext cx="2498665" cy="400228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12EC61-98C1-5643-B301-12C62EA45EE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464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2.2 Direct Answers Targeting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65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FC2E96-C4D1-F843-A5D6-E291C19B280A}"/>
              </a:ext>
            </a:extLst>
          </p:cNvPr>
          <p:cNvSpPr/>
          <p:nvPr/>
        </p:nvSpPr>
        <p:spPr>
          <a:xfrm>
            <a:off x="836429" y="1802071"/>
            <a:ext cx="6172793" cy="42142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l">
              <a:buClr>
                <a:schemeClr val="accent2"/>
              </a:buClr>
            </a:pPr>
            <a:r>
              <a:rPr lang="en-US" sz="1867" b="1" dirty="0"/>
              <a:t>SNIPPET URLS TYPICALLY HAVE: </a:t>
            </a:r>
          </a:p>
          <a:p>
            <a:pPr marL="380990" indent="-38099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z="1867" dirty="0"/>
              <a:t>&lt;table&gt; tags 22% more often than non-snippet URLs</a:t>
            </a:r>
          </a:p>
          <a:p>
            <a:pPr marL="380990" indent="-38099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z="1867" dirty="0"/>
              <a:t>&lt;</a:t>
            </a:r>
            <a:r>
              <a:rPr lang="en-US" sz="1867" dirty="0" err="1"/>
              <a:t>ol</a:t>
            </a:r>
            <a:r>
              <a:rPr lang="en-US" sz="1867" dirty="0"/>
              <a:t>&gt; tags 42% more often</a:t>
            </a:r>
          </a:p>
          <a:p>
            <a:pPr marL="380990" indent="-38099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z="1867" dirty="0"/>
              <a:t>19% faster response times </a:t>
            </a:r>
          </a:p>
          <a:p>
            <a:pPr marL="380990" indent="-38099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z="1867" dirty="0"/>
              <a:t>Slightly higher word counts</a:t>
            </a:r>
          </a:p>
          <a:p>
            <a:pPr marL="380990" indent="-38099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z="1867" dirty="0"/>
              <a:t>Slightly easier readability scores</a:t>
            </a:r>
          </a:p>
          <a:p>
            <a:pPr marL="380990" indent="-38099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z="1867" dirty="0"/>
              <a:t>Slightly higher link metrics</a:t>
            </a:r>
          </a:p>
          <a:p>
            <a:pPr marL="380990" indent="-38099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z="1867" dirty="0" err="1"/>
              <a:t>Schema.org</a:t>
            </a:r>
            <a:r>
              <a:rPr lang="en-US" sz="1867" dirty="0"/>
              <a:t> markup 20% less often. </a:t>
            </a:r>
          </a:p>
          <a:p>
            <a:pPr marL="380990" indent="-38099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z="1867" i="1" dirty="0"/>
              <a:t>(Exact match keywords in &lt;title&gt; 10% more often)</a:t>
            </a:r>
          </a:p>
          <a:p>
            <a:pPr marL="380990" indent="-38099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z="1867" i="1" dirty="0"/>
              <a:t>(Exact match keyword in &lt;h1&gt; and &lt;h2&gt; 21% more often)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082299-0013-E043-962F-5C515375A64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0" y="2116863"/>
            <a:ext cx="3159570" cy="35847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BB0876-9281-0C40-953F-8916AE85E3D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297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2.3 Direct Answers Targeting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66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9DD99D-3D5C-5747-AAFC-BD7DFC96A374}"/>
              </a:ext>
            </a:extLst>
          </p:cNvPr>
          <p:cNvSpPr/>
          <p:nvPr/>
        </p:nvSpPr>
        <p:spPr>
          <a:xfrm>
            <a:off x="713389" y="1817644"/>
            <a:ext cx="7526843" cy="4114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Clr>
                <a:schemeClr val="accent2"/>
              </a:buClr>
              <a:buFont typeface="Arial" charset="0"/>
              <a:buChar char="•"/>
            </a:pPr>
            <a:r>
              <a:rPr lang="en-US" sz="1867" b="1" dirty="0"/>
              <a:t>Structured Data (rich snippets) </a:t>
            </a:r>
            <a:r>
              <a:rPr lang="en-US" sz="1867" dirty="0"/>
              <a:t>helps Google understand the various items of information on a page.</a:t>
            </a:r>
          </a:p>
          <a:p>
            <a:pPr marL="380990" indent="-380990">
              <a:buClr>
                <a:schemeClr val="accent2"/>
              </a:buClr>
              <a:buFont typeface="Arial" charset="0"/>
              <a:buChar char="•"/>
            </a:pPr>
            <a:endParaRPr lang="en-US" sz="1867" dirty="0"/>
          </a:p>
          <a:p>
            <a:pPr marL="380990" indent="-380990">
              <a:buClr>
                <a:schemeClr val="accent2"/>
              </a:buClr>
              <a:buFont typeface="Arial" charset="0"/>
              <a:buChar char="•"/>
            </a:pPr>
            <a:r>
              <a:rPr lang="en-US" sz="1867" dirty="0"/>
              <a:t>The </a:t>
            </a:r>
            <a:r>
              <a:rPr lang="en-US" sz="1867" b="1" dirty="0"/>
              <a:t>Trust / Authority </a:t>
            </a:r>
            <a:r>
              <a:rPr lang="en-US" sz="1867" dirty="0"/>
              <a:t>of a domain are critical: If the domain has links to relevant pages on the subject and/or itself is linked by other quality pages, it then gains trustworthiness and authority in the respective subject area from Google’s point of view. </a:t>
            </a:r>
          </a:p>
          <a:p>
            <a:pPr marL="380990" indent="-380990">
              <a:buClr>
                <a:schemeClr val="accent2"/>
              </a:buClr>
              <a:buFont typeface="Arial" charset="0"/>
              <a:buChar char="•"/>
            </a:pPr>
            <a:endParaRPr lang="en-US" sz="1867" dirty="0"/>
          </a:p>
          <a:p>
            <a:pPr marL="380990" indent="-380990">
              <a:buClr>
                <a:schemeClr val="accent2"/>
              </a:buClr>
              <a:buFont typeface="Arial" charset="0"/>
              <a:buChar char="•"/>
            </a:pPr>
            <a:r>
              <a:rPr lang="en-US" sz="1867" dirty="0"/>
              <a:t>Pages with structured content, for example by means of </a:t>
            </a:r>
            <a:r>
              <a:rPr lang="en-US" sz="1867" b="1" dirty="0"/>
              <a:t>subheadings</a:t>
            </a:r>
            <a:r>
              <a:rPr lang="en-US" sz="1867" dirty="0"/>
              <a:t>, </a:t>
            </a:r>
            <a:r>
              <a:rPr lang="en-US" sz="1867" b="1" dirty="0"/>
              <a:t>bullet points </a:t>
            </a:r>
            <a:r>
              <a:rPr lang="en-US" sz="1867" dirty="0"/>
              <a:t>or with </a:t>
            </a:r>
            <a:r>
              <a:rPr lang="en-US" sz="1867" b="1" dirty="0"/>
              <a:t>numbered lists </a:t>
            </a:r>
            <a:r>
              <a:rPr lang="en-US" sz="1867" dirty="0"/>
              <a:t>offer a good </a:t>
            </a:r>
            <a:r>
              <a:rPr lang="en-US" sz="1867" b="1" dirty="0"/>
              <a:t>user experience</a:t>
            </a:r>
            <a:r>
              <a:rPr lang="en-US" sz="1867" dirty="0"/>
              <a:t>.</a:t>
            </a:r>
          </a:p>
          <a:p>
            <a:pPr marL="990575" lvl="1" indent="-380990">
              <a:buClr>
                <a:schemeClr val="accent2"/>
              </a:buClr>
              <a:buFont typeface="Courier New" charset="0"/>
              <a:buChar char="o"/>
            </a:pPr>
            <a:r>
              <a:rPr lang="en-US" sz="1867" dirty="0"/>
              <a:t>Such content can be more easily scanned and understood by Google.</a:t>
            </a:r>
          </a:p>
          <a:p>
            <a:pPr marL="990575" lvl="1" indent="-380990">
              <a:buClr>
                <a:schemeClr val="accent2"/>
              </a:buClr>
              <a:buFont typeface="Courier New" charset="0"/>
              <a:buChar char="o"/>
            </a:pPr>
            <a:r>
              <a:rPr lang="en-US" sz="1867" dirty="0"/>
              <a:t>It is correspondingly easier for Google to select a relevant section for Direct Answers from the website in question.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55CB89-621A-9A49-B64C-A3EB5BF264E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8627" y="1919159"/>
            <a:ext cx="3126728" cy="39118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39C51E-CEBD-184E-ABFD-D48BF18A8E6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586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614213"/>
            <a:ext cx="12192000" cy="17057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8300" y="1632346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Growth Opportunities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67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BDC382-6ECE-FB48-AEEE-1D9C8D304E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743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1. Intent Organization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049C8-5807-6B4A-B228-542879296A3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33156"/>
            <a:ext cx="3811919" cy="1604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070D07-7805-7843-BB14-882834283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4072"/>
            <a:ext cx="12103509" cy="20204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0D8C4A-FD8B-4A4C-9A78-AEA400EDB247}"/>
              </a:ext>
            </a:extLst>
          </p:cNvPr>
          <p:cNvSpPr txBox="1"/>
          <p:nvPr/>
        </p:nvSpPr>
        <p:spPr>
          <a:xfrm>
            <a:off x="4456757" y="4435267"/>
            <a:ext cx="7393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Looking at </a:t>
            </a:r>
            <a:r>
              <a:rPr lang="en-US" b="1" dirty="0"/>
              <a:t>intent</a:t>
            </a:r>
            <a:r>
              <a:rPr lang="en-US" dirty="0"/>
              <a:t> of the ~6k keyword, we notice that Google has classified most keywords as informational.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However, “coding </a:t>
            </a:r>
            <a:r>
              <a:rPr lang="en-US" dirty="0" err="1"/>
              <a:t>bootcamp</a:t>
            </a:r>
            <a:r>
              <a:rPr lang="en-US" dirty="0"/>
              <a:t>” does that transactional tendencies.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81D0B4-0CD4-5048-9130-53D935159B8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713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1.1 Intent Organization - Structure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9D84F8F-1EBB-DE45-B51F-CBDCEAC33D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104509"/>
              </p:ext>
            </p:extLst>
          </p:nvPr>
        </p:nvGraphicFramePr>
        <p:xfrm>
          <a:off x="5989130" y="1193799"/>
          <a:ext cx="5473479" cy="4705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3578675-7F22-7741-A44F-98B268649E76}"/>
              </a:ext>
            </a:extLst>
          </p:cNvPr>
          <p:cNvSpPr txBox="1"/>
          <p:nvPr/>
        </p:nvSpPr>
        <p:spPr>
          <a:xfrm>
            <a:off x="838200" y="2904189"/>
            <a:ext cx="46800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CodingDojo</a:t>
            </a:r>
            <a:r>
              <a:rPr lang="en-US" dirty="0"/>
              <a:t> needs to cater to both intents: Transactional &amp; Informational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To ensure that there are no intent disparity &amp; confusion for Google, we need to ensure we have pages for both intents.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7917B7-8ABB-8D4A-8A90-748828B31FD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04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2. URL Rank Spread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2DC6CC-E7D0-E949-9C71-6A4CB5DF2E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32194"/>
            <a:ext cx="6096000" cy="3128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D72D79-4E42-EE48-B850-33DD7F4B640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4517" y="3995306"/>
            <a:ext cx="6992836" cy="19371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921269-B54C-8845-871A-6F81EFED565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888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1.2 Informational Market – “Learn Python”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70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78675-7F22-7741-A44F-98B268649E76}"/>
              </a:ext>
            </a:extLst>
          </p:cNvPr>
          <p:cNvSpPr txBox="1"/>
          <p:nvPr/>
        </p:nvSpPr>
        <p:spPr>
          <a:xfrm>
            <a:off x="762000" y="34290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Mainly tutorials &amp; articles.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Informational queries rarely have transactional items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2676F9-87D3-1044-A0D0-6F7A1A302D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6148" y="1597819"/>
            <a:ext cx="7494503" cy="44982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5C6F7D-9F17-FD42-B035-497863AEA05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498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1.3 Transactional Market – “Python Bootcamp”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71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97264-FD45-3749-AC44-DB65596FB69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931" y="2196048"/>
            <a:ext cx="4424122" cy="4181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90E802-E74E-C74D-A2B5-D3C17B9AA05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6376" y="2186293"/>
            <a:ext cx="6468447" cy="3901282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8BE76914-FF6F-BC45-BA68-BCFF6FC9DCD9}"/>
              </a:ext>
            </a:extLst>
          </p:cNvPr>
          <p:cNvSpPr/>
          <p:nvPr/>
        </p:nvSpPr>
        <p:spPr>
          <a:xfrm>
            <a:off x="570271" y="3333135"/>
            <a:ext cx="344129" cy="33429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EE1B503-1677-DB49-A78B-E61A6D28AD68}"/>
              </a:ext>
            </a:extLst>
          </p:cNvPr>
          <p:cNvSpPr/>
          <p:nvPr/>
        </p:nvSpPr>
        <p:spPr>
          <a:xfrm>
            <a:off x="570271" y="5822103"/>
            <a:ext cx="344129" cy="33429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06DEACA8-2ED2-8A4D-A75F-4DC517DC65D1}"/>
              </a:ext>
            </a:extLst>
          </p:cNvPr>
          <p:cNvSpPr/>
          <p:nvPr/>
        </p:nvSpPr>
        <p:spPr>
          <a:xfrm rot="10800000">
            <a:off x="7981335" y="4409258"/>
            <a:ext cx="344129" cy="18579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781A151-718F-6148-917E-5C435869A682}"/>
              </a:ext>
            </a:extLst>
          </p:cNvPr>
          <p:cNvSpPr/>
          <p:nvPr/>
        </p:nvSpPr>
        <p:spPr>
          <a:xfrm rot="10800000">
            <a:off x="8861322" y="3429000"/>
            <a:ext cx="344129" cy="18579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BA777E49-144F-5E42-9151-F8F85B2DE70D}"/>
              </a:ext>
            </a:extLst>
          </p:cNvPr>
          <p:cNvSpPr/>
          <p:nvPr/>
        </p:nvSpPr>
        <p:spPr>
          <a:xfrm rot="10800000">
            <a:off x="8861321" y="3108819"/>
            <a:ext cx="344129" cy="18579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5B3682E-AF59-B64E-81EF-1A3B4E881D7F}"/>
              </a:ext>
            </a:extLst>
          </p:cNvPr>
          <p:cNvSpPr/>
          <p:nvPr/>
        </p:nvSpPr>
        <p:spPr>
          <a:xfrm rot="10800000">
            <a:off x="9205450" y="5075904"/>
            <a:ext cx="344129" cy="18579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6FACA-3A8F-274F-BAAF-B4976A21BF3A}"/>
              </a:ext>
            </a:extLst>
          </p:cNvPr>
          <p:cNvSpPr txBox="1"/>
          <p:nvPr/>
        </p:nvSpPr>
        <p:spPr>
          <a:xfrm>
            <a:off x="838200" y="1605279"/>
            <a:ext cx="933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However, transactional queries occasionally have informational websites included in the SERPS.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020F59C-3503-9C40-B81E-CAF6CF611E6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294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1.4 Calendar &amp; Enhanced SERP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72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759B63-B35C-3942-A8F6-E3AA61C6CE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351" y="1638409"/>
            <a:ext cx="5335649" cy="34077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E6D26F3-EF6F-FB46-A6A4-A8DF58DE062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655" y="4464679"/>
            <a:ext cx="4763039" cy="15098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A05AB5-33A3-0A47-9D31-DA89B4DB0FA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2304" y="1638409"/>
            <a:ext cx="5035697" cy="31852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5AEE55-3AF6-1A45-8C26-8A57D1B8917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5572" y="4535634"/>
            <a:ext cx="4329159" cy="10543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8518E5-E735-7E4B-BB7D-EC80775D8D9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460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1.5 Calendar &amp; Enhanced SERP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73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2905CB-429A-6D4A-9241-572A40C10E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012084"/>
            <a:ext cx="7344085" cy="32626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C668D3-366D-FD4E-BF6C-17D361D9003D}"/>
              </a:ext>
            </a:extLst>
          </p:cNvPr>
          <p:cNvSpPr txBox="1"/>
          <p:nvPr/>
        </p:nvSpPr>
        <p:spPr>
          <a:xfrm>
            <a:off x="8357363" y="2513039"/>
            <a:ext cx="34892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Utilizing this calendar to help with Structured Data Markup (</a:t>
            </a:r>
            <a:r>
              <a:rPr lang="en-US" dirty="0" err="1"/>
              <a:t>schema.org</a:t>
            </a:r>
            <a:r>
              <a:rPr lang="en-US" dirty="0"/>
              <a:t>) is recommended.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However, more unique data is needed such as course titles &amp; location for each dates.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8951DC-5146-474A-8169-23FDA01FC7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52F46A-4CAF-044F-BA1E-55C0142D3376}"/>
              </a:ext>
            </a:extLst>
          </p:cNvPr>
          <p:cNvSpPr/>
          <p:nvPr/>
        </p:nvSpPr>
        <p:spPr>
          <a:xfrm>
            <a:off x="8506238" y="4659067"/>
            <a:ext cx="3191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https://developers.google.com/search/docs/data-types/event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12145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2. Location Structure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74</a:t>
            </a:fld>
            <a:endParaRPr lang="en-US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E9370805-DDEE-5446-9671-C158347DA8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7348620"/>
              </p:ext>
            </p:extLst>
          </p:nvPr>
        </p:nvGraphicFramePr>
        <p:xfrm>
          <a:off x="433355" y="2018263"/>
          <a:ext cx="5233798" cy="3434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8949A9F-8C93-A748-BFDE-2211C3F638C1}"/>
              </a:ext>
            </a:extLst>
          </p:cNvPr>
          <p:cNvSpPr txBox="1"/>
          <p:nvPr/>
        </p:nvSpPr>
        <p:spPr>
          <a:xfrm>
            <a:off x="5975497" y="1957553"/>
            <a:ext cx="595612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It is recommended to utilize geo-targeting &amp; a differentiation in courses in order to target the most amount of keyword variety as possible.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However, if badly implemented, it could lead to </a:t>
            </a:r>
            <a:r>
              <a:rPr lang="en-US" sz="2000" b="1" dirty="0"/>
              <a:t>large scale duplicate content issues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To ensure content uniqueness, additional elements are required on each pages:</a:t>
            </a:r>
          </a:p>
          <a:p>
            <a:pPr marL="742950" lvl="1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/>
              <a:t>Reviews (UGC) – Star markup benefit in SERP</a:t>
            </a:r>
          </a:p>
          <a:p>
            <a:pPr marL="742950" lvl="1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/>
              <a:t>Instructor details</a:t>
            </a:r>
          </a:p>
          <a:p>
            <a:pPr marL="742950" lvl="1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/>
              <a:t>Dynamic internal links</a:t>
            </a:r>
          </a:p>
          <a:p>
            <a:pPr marL="1200150" lvl="2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/>
              <a:t>E.g. resources links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78968A-30DF-044F-A28A-842B4F0C016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10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2.1 Location Structure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75</a:t>
            </a:fld>
            <a:endParaRPr lang="en-US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E9370805-DDEE-5446-9671-C158347DA8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4367077"/>
              </p:ext>
            </p:extLst>
          </p:nvPr>
        </p:nvGraphicFramePr>
        <p:xfrm>
          <a:off x="677904" y="1690688"/>
          <a:ext cx="6853606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1" name="Content Placeholder 5">
            <a:extLst>
              <a:ext uri="{FF2B5EF4-FFF2-40B4-BE49-F238E27FC236}">
                <a16:creationId xmlns:a16="http://schemas.microsoft.com/office/drawing/2014/main" id="{AC05C4BB-DAE6-2841-9987-5319DE62CF5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17992" y="1712367"/>
            <a:ext cx="3348495" cy="442596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51D980-4C30-EF41-A055-BE8AEDFC543A}"/>
              </a:ext>
            </a:extLst>
          </p:cNvPr>
          <p:cNvCxnSpPr/>
          <p:nvPr/>
        </p:nvCxnSpPr>
        <p:spPr>
          <a:xfrm>
            <a:off x="7878726" y="1712367"/>
            <a:ext cx="0" cy="442596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Bent-Up Arrow 11">
            <a:extLst>
              <a:ext uri="{FF2B5EF4-FFF2-40B4-BE49-F238E27FC236}">
                <a16:creationId xmlns:a16="http://schemas.microsoft.com/office/drawing/2014/main" id="{EE483A15-DB21-4F40-9225-690ADE7FFD0A}"/>
              </a:ext>
            </a:extLst>
          </p:cNvPr>
          <p:cNvSpPr/>
          <p:nvPr/>
        </p:nvSpPr>
        <p:spPr>
          <a:xfrm rot="10800000">
            <a:off x="8514906" y="1141520"/>
            <a:ext cx="544033" cy="496889"/>
          </a:xfrm>
          <a:prstGeom prst="bent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5F390-0380-1D48-B334-B652F40F5338}"/>
              </a:ext>
            </a:extLst>
          </p:cNvPr>
          <p:cNvSpPr txBox="1"/>
          <p:nvPr/>
        </p:nvSpPr>
        <p:spPr>
          <a:xfrm>
            <a:off x="9180326" y="870633"/>
            <a:ext cx="266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unique content before disallow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B80D8E1-2CF4-2B4C-801F-F762B9DC4D6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759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3. Community Section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76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9806E-C3C3-374F-9457-AF26BE8AD19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9861"/>
            <a:ext cx="12192000" cy="357494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34E92D-52C8-7443-B930-628B30B50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387013"/>
              </p:ext>
            </p:extLst>
          </p:nvPr>
        </p:nvGraphicFramePr>
        <p:xfrm>
          <a:off x="6730409" y="4605498"/>
          <a:ext cx="5306363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56121">
                  <a:extLst>
                    <a:ext uri="{9D8B030D-6E8A-4147-A177-3AD203B41FA5}">
                      <a16:colId xmlns:a16="http://schemas.microsoft.com/office/drawing/2014/main" val="1823175491"/>
                    </a:ext>
                  </a:extLst>
                </a:gridCol>
                <a:gridCol w="2850242">
                  <a:extLst>
                    <a:ext uri="{9D8B030D-6E8A-4147-A177-3AD203B41FA5}">
                      <a16:colId xmlns:a16="http://schemas.microsoft.com/office/drawing/2014/main" val="40845937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710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Expand keyword reach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High ranking volatility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725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User retention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Negative results if mismanaged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792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Internal / External Linking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Thin content / crawl bloat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686979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569287A9-2624-FA43-ABBF-40066A6435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208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4. Job 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77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9D391B-25EC-8B4D-BF19-4F603B8800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5807" y="1581167"/>
            <a:ext cx="3555704" cy="2377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55089E-C035-6A43-802F-53DCA405F4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597819"/>
            <a:ext cx="6976730" cy="2386192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910786D0-4F0B-D940-8064-74CB71C9C72E}"/>
              </a:ext>
            </a:extLst>
          </p:cNvPr>
          <p:cNvSpPr/>
          <p:nvPr/>
        </p:nvSpPr>
        <p:spPr>
          <a:xfrm>
            <a:off x="540489" y="2971097"/>
            <a:ext cx="297711" cy="26581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F9DA584-2B99-AD49-9C1C-EFA306A933DD}"/>
              </a:ext>
            </a:extLst>
          </p:cNvPr>
          <p:cNvSpPr/>
          <p:nvPr/>
        </p:nvSpPr>
        <p:spPr>
          <a:xfrm>
            <a:off x="540488" y="3776311"/>
            <a:ext cx="297711" cy="26581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769C812A-2C1D-EB46-8060-7D6661AC5C7A}"/>
              </a:ext>
            </a:extLst>
          </p:cNvPr>
          <p:cNvSpPr/>
          <p:nvPr/>
        </p:nvSpPr>
        <p:spPr>
          <a:xfrm>
            <a:off x="3042683" y="2099912"/>
            <a:ext cx="297711" cy="26581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A567A63-6E2D-9E40-9419-10F0D66D3292}"/>
              </a:ext>
            </a:extLst>
          </p:cNvPr>
          <p:cNvSpPr/>
          <p:nvPr/>
        </p:nvSpPr>
        <p:spPr>
          <a:xfrm>
            <a:off x="5353491" y="2424974"/>
            <a:ext cx="297711" cy="26581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7F35BB-0C72-FF40-93A4-0275EE264161}"/>
              </a:ext>
            </a:extLst>
          </p:cNvPr>
          <p:cNvSpPr txBox="1"/>
          <p:nvPr/>
        </p:nvSpPr>
        <p:spPr>
          <a:xfrm>
            <a:off x="838199" y="4486104"/>
            <a:ext cx="102230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Even though there is high search volume for the job market, at least </a:t>
            </a:r>
            <a:r>
              <a:rPr lang="en-US" sz="2800" b="1" dirty="0">
                <a:solidFill>
                  <a:schemeClr val="accent6"/>
                </a:solidFill>
              </a:rPr>
              <a:t>~50k </a:t>
            </a:r>
            <a:r>
              <a:rPr lang="en-US" dirty="0"/>
              <a:t>for individual job keywords, the market is extremely saturated &amp; competitive due to sites like Indeed, Glassdoor, etc.…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009AD0-7F2E-9747-A2B9-3C6E37955A5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121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5512"/>
            <a:ext cx="10515600" cy="536575"/>
          </a:xfrm>
        </p:spPr>
        <p:txBody>
          <a:bodyPr>
            <a:normAutofit/>
          </a:bodyPr>
          <a:lstStyle/>
          <a:p>
            <a:r>
              <a:rPr lang="en-US" sz="2400" b="1" dirty="0"/>
              <a:t>4.1 Job 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78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7F35BB-0C72-FF40-93A4-0275EE264161}"/>
              </a:ext>
            </a:extLst>
          </p:cNvPr>
          <p:cNvSpPr txBox="1"/>
          <p:nvPr/>
        </p:nvSpPr>
        <p:spPr>
          <a:xfrm>
            <a:off x="742506" y="3188835"/>
            <a:ext cx="4733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Even Google know makes it tougher to enter the market…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12389-6E2F-7845-805C-F0A48FE04A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1144745"/>
            <a:ext cx="5600525" cy="50115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02D914-6E68-3446-ACA6-4995243A1E7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49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737645"/>
            <a:ext cx="12192000" cy="17057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0850" y="3122869"/>
            <a:ext cx="3881437" cy="93532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Thank you!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79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188" y="1913731"/>
            <a:ext cx="6248400" cy="32366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95BBBC-FFA0-DE43-BC2B-BEE8FF86A58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00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6422"/>
            <a:ext cx="3032051" cy="536575"/>
          </a:xfrm>
        </p:spPr>
        <p:txBody>
          <a:bodyPr>
            <a:normAutofit fontScale="90000"/>
          </a:bodyPr>
          <a:lstStyle/>
          <a:p>
            <a:r>
              <a:rPr lang="en-US" sz="2400" b="1" dirty="0"/>
              <a:t>3. Overview Traffic / Rankings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EA03CB-6189-0F45-AF7B-184A0FA0D3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5876" y="674398"/>
            <a:ext cx="6850127" cy="55092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22AA97-79F7-E144-9526-7D1D15C121B4}"/>
              </a:ext>
            </a:extLst>
          </p:cNvPr>
          <p:cNvSpPr txBox="1"/>
          <p:nvPr/>
        </p:nvSpPr>
        <p:spPr>
          <a:xfrm>
            <a:off x="684038" y="2652766"/>
            <a:ext cx="34990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Looking at DIRECTORY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Crawled URLs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b="1" dirty="0">
                <a:sym typeface="Wingdings" pitchFamily="2" charset="2"/>
              </a:rPr>
              <a:t>Traffic</a:t>
            </a:r>
            <a:r>
              <a:rPr lang="en-US" dirty="0">
                <a:sym typeface="Wingdings" pitchFamily="2" charset="2"/>
              </a:rPr>
              <a:t>, # Ranking keywords we can see that most of the sessions &amp; ranking keywords are going to the BLOG.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ym typeface="Wingdings" pitchFamily="2" charset="2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This is not surprising as it caters to the most amount of URLs &amp; long tail keywords.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84BEBE-A265-3B49-BA63-EC6393966BE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0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96188"/>
            <a:ext cx="3032051" cy="536575"/>
          </a:xfrm>
        </p:spPr>
        <p:txBody>
          <a:bodyPr>
            <a:normAutofit fontScale="90000"/>
          </a:bodyPr>
          <a:lstStyle/>
          <a:p>
            <a:r>
              <a:rPr lang="en-US" sz="2400" b="1" dirty="0"/>
              <a:t>4. Overview Traffic / Rankings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91" y="170394"/>
            <a:ext cx="1360618" cy="619386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 rights reserved - Internal Purpose only - SEOSeb.com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D23A4-A126-B942-9B37-95E15043F63E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FA264C-AE9D-2A47-A687-15D0DDA3EAC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0115" y="953832"/>
            <a:ext cx="8311699" cy="52384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567F1D-32BD-E94B-88B2-B10BCF79A36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25" y="3182507"/>
            <a:ext cx="3298077" cy="10667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459188-8908-5442-8EFB-B6B27E52327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1" y="170394"/>
            <a:ext cx="1788039" cy="61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89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13897</TotalTime>
  <Words>3190</Words>
  <Application>Microsoft Macintosh PowerPoint</Application>
  <PresentationFormat>Widescreen</PresentationFormat>
  <Paragraphs>481</Paragraphs>
  <Slides>79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Calibri</vt:lpstr>
      <vt:lpstr>Calibri Light</vt:lpstr>
      <vt:lpstr>Courier New</vt:lpstr>
      <vt:lpstr>Roboto Light</vt:lpstr>
      <vt:lpstr>Wingdings</vt:lpstr>
      <vt:lpstr>Office Theme</vt:lpstr>
      <vt:lpstr>SEO Audit </vt:lpstr>
      <vt:lpstr>PowerPoint Presentation</vt:lpstr>
      <vt:lpstr>Contents</vt:lpstr>
      <vt:lpstr>SEO VISION</vt:lpstr>
      <vt:lpstr>Organic Market Overview</vt:lpstr>
      <vt:lpstr>1. Keyword Rank Spread</vt:lpstr>
      <vt:lpstr>2. URL Rank Spread</vt:lpstr>
      <vt:lpstr>3. Overview Traffic / Rankings</vt:lpstr>
      <vt:lpstr>4. Overview Traffic / Rankings</vt:lpstr>
      <vt:lpstr>5. Keyword Market Overview – Transactional</vt:lpstr>
      <vt:lpstr>5.1 Keyword Market Overview – Transactional</vt:lpstr>
      <vt:lpstr>5.2 Keyword Market Overview – Informational</vt:lpstr>
      <vt:lpstr>6.1 Keyword Market Overview – Informational</vt:lpstr>
      <vt:lpstr>6.2 Keyword Market Overview – Informational (VS.)</vt:lpstr>
      <vt:lpstr>Competitive Analysis</vt:lpstr>
      <vt:lpstr>1. Competitive Landscape - Visibility</vt:lpstr>
      <vt:lpstr>1.1 Competitive Landscape - Visibility</vt:lpstr>
      <vt:lpstr>1.2 Competitive Landscape – Organic Keyword Rank Spread</vt:lpstr>
      <vt:lpstr>2. Competitive Landscape – Closest Organic Competitors</vt:lpstr>
      <vt:lpstr>3. Number of indexed pages</vt:lpstr>
      <vt:lpstr>4. Competitive Analysis – Shared Keywords - Explanation</vt:lpstr>
      <vt:lpstr>4.1 Competitive Analysis – Shared Keywords</vt:lpstr>
      <vt:lpstr>5. Competitive Analysis</vt:lpstr>
      <vt:lpstr>4.2 Competitive Analysis – Shared Keywords</vt:lpstr>
      <vt:lpstr>5. Competitive Analysis</vt:lpstr>
      <vt:lpstr>4.3 Competitive Analysis – Shared Keywords</vt:lpstr>
      <vt:lpstr>5. Competitive Analysis</vt:lpstr>
      <vt:lpstr>4.3 Competitive Analysis – Shared Keywords</vt:lpstr>
      <vt:lpstr>5. Competitive Analysis</vt:lpstr>
      <vt:lpstr>6. Backlink Analysis – Total Links</vt:lpstr>
      <vt:lpstr>6.1 Backlink Analysis - Profile</vt:lpstr>
      <vt:lpstr>6.2 Backlink Analysis – Authoritative Links</vt:lpstr>
      <vt:lpstr>Technical SEO Analysis</vt:lpstr>
      <vt:lpstr>1. Duplicate Pages</vt:lpstr>
      <vt:lpstr>2. Robots.txt (part 1)</vt:lpstr>
      <vt:lpstr>2. Sitemap Optimization (.XML)</vt:lpstr>
      <vt:lpstr>2.1 Sitemap Optimization Best Practices</vt:lpstr>
      <vt:lpstr>3. Sitemap Optimization (.HTML)</vt:lpstr>
      <vt:lpstr>4. URL Parameters</vt:lpstr>
      <vt:lpstr>5. Internal Redirect &amp; Indexability</vt:lpstr>
      <vt:lpstr>5.1 Internal Redirect &amp; Indexability</vt:lpstr>
      <vt:lpstr>5.2 Internal Redirect &amp; Indexability</vt:lpstr>
      <vt:lpstr>5.3 Redirect Chains</vt:lpstr>
      <vt:lpstr>6. JavaScript Void</vt:lpstr>
      <vt:lpstr>7. H-tags Optimization</vt:lpstr>
      <vt:lpstr>8. Internal Linking</vt:lpstr>
      <vt:lpstr>8. Internal Linking</vt:lpstr>
      <vt:lpstr>8.1 Top linked pages</vt:lpstr>
      <vt:lpstr>8.2 Internal Linking - Pages with too many outbound links</vt:lpstr>
      <vt:lpstr>8.3 Internal Linking - Pages with too few outbound internal links</vt:lpstr>
      <vt:lpstr>9. Site Speed Improvements – HTTP/2 Migration</vt:lpstr>
      <vt:lpstr>9.1 Site Speed Improvements – HTTP/2</vt:lpstr>
      <vt:lpstr>Desktop Site Speed Analysis</vt:lpstr>
      <vt:lpstr>PowerPoint Presentation</vt:lpstr>
      <vt:lpstr>10.1 Site Speed – Desktop</vt:lpstr>
      <vt:lpstr>10.2 Site Speed – Desktop</vt:lpstr>
      <vt:lpstr>11. Mobile Friendliness</vt:lpstr>
      <vt:lpstr>Content Structure &amp; Optimization</vt:lpstr>
      <vt:lpstr>1.1 Optimize Homepage Content</vt:lpstr>
      <vt:lpstr>1.2 Optimize “Online Coding Bootcamp”</vt:lpstr>
      <vt:lpstr>1.3 Optimize Local “Seattle” Coding Bootcamp</vt:lpstr>
      <vt:lpstr>1.4 Optimize “Why Learn Python”</vt:lpstr>
      <vt:lpstr>2. Direct Answers Opportunity</vt:lpstr>
      <vt:lpstr>2.1 Direct Answers Targeting</vt:lpstr>
      <vt:lpstr>2.2 Direct Answers Targeting</vt:lpstr>
      <vt:lpstr>2.3 Direct Answers Targeting</vt:lpstr>
      <vt:lpstr>Growth Opportunities</vt:lpstr>
      <vt:lpstr>1. Intent Organization</vt:lpstr>
      <vt:lpstr>1.1 Intent Organization - Structure</vt:lpstr>
      <vt:lpstr>1.2 Informational Market – “Learn Python”</vt:lpstr>
      <vt:lpstr>1.3 Transactional Market – “Python Bootcamp”</vt:lpstr>
      <vt:lpstr>1.4 Calendar &amp; Enhanced SERP</vt:lpstr>
      <vt:lpstr>1.5 Calendar &amp; Enhanced SERP</vt:lpstr>
      <vt:lpstr>2. Location Structure</vt:lpstr>
      <vt:lpstr>2.1 Location Structure</vt:lpstr>
      <vt:lpstr>3. Community Section</vt:lpstr>
      <vt:lpstr>4. Job Board</vt:lpstr>
      <vt:lpstr>4.1 Job Board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SEO Audit </dc:title>
  <dc:creator>Sebastien Edgar</dc:creator>
  <cp:lastModifiedBy>Sebastien Edgar</cp:lastModifiedBy>
  <cp:revision>312</cp:revision>
  <cp:lastPrinted>2018-11-09T17:53:31Z</cp:lastPrinted>
  <dcterms:created xsi:type="dcterms:W3CDTF">2017-05-29T02:27:53Z</dcterms:created>
  <dcterms:modified xsi:type="dcterms:W3CDTF">2018-11-09T17:56:03Z</dcterms:modified>
</cp:coreProperties>
</file>